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1"/>
  </p:sldMasterIdLst>
  <p:notesMasterIdLst>
    <p:notesMasterId r:id="rId16"/>
  </p:notesMasterIdLst>
  <p:handoutMasterIdLst>
    <p:handoutMasterId r:id="rId17"/>
  </p:handoutMasterIdLst>
  <p:sldIdLst>
    <p:sldId id="790" r:id="rId2"/>
    <p:sldId id="561" r:id="rId3"/>
    <p:sldId id="562" r:id="rId4"/>
    <p:sldId id="563" r:id="rId5"/>
    <p:sldId id="564" r:id="rId6"/>
    <p:sldId id="565" r:id="rId7"/>
    <p:sldId id="791" r:id="rId8"/>
    <p:sldId id="792" r:id="rId9"/>
    <p:sldId id="793" r:id="rId10"/>
    <p:sldId id="794" r:id="rId11"/>
    <p:sldId id="795" r:id="rId12"/>
    <p:sldId id="566" r:id="rId13"/>
    <p:sldId id="567" r:id="rId14"/>
    <p:sldId id="568" r:id="rId15"/>
  </p:sldIdLst>
  <p:sldSz cx="9144000" cy="6858000" type="screen4x3"/>
  <p:notesSz cx="6858000" cy="9144000"/>
  <p:defaultTextStyle>
    <a:defPPr>
      <a:defRPr lang="en-US"/>
    </a:defPPr>
    <a:lvl1pPr algn="ctr" rtl="0" fontAlgn="base">
      <a:spcBef>
        <a:spcPct val="0"/>
      </a:spcBef>
      <a:spcAft>
        <a:spcPct val="0"/>
      </a:spcAft>
      <a:defRPr sz="2000" kern="1200">
        <a:solidFill>
          <a:schemeClr val="tx1"/>
        </a:solidFill>
        <a:latin typeface="Times New Roman" charset="0"/>
        <a:ea typeface="ＭＳ Ｐゴシック" charset="0"/>
        <a:cs typeface="ＭＳ Ｐゴシック" charset="0"/>
      </a:defRPr>
    </a:lvl1pPr>
    <a:lvl2pPr marL="457200" algn="ctr" rtl="0" fontAlgn="base">
      <a:spcBef>
        <a:spcPct val="0"/>
      </a:spcBef>
      <a:spcAft>
        <a:spcPct val="0"/>
      </a:spcAft>
      <a:defRPr sz="2000" kern="1200">
        <a:solidFill>
          <a:schemeClr val="tx1"/>
        </a:solidFill>
        <a:latin typeface="Times New Roman" charset="0"/>
        <a:ea typeface="ＭＳ Ｐゴシック" charset="0"/>
        <a:cs typeface="ＭＳ Ｐゴシック" charset="0"/>
      </a:defRPr>
    </a:lvl2pPr>
    <a:lvl3pPr marL="914400" algn="ctr" rtl="0" fontAlgn="base">
      <a:spcBef>
        <a:spcPct val="0"/>
      </a:spcBef>
      <a:spcAft>
        <a:spcPct val="0"/>
      </a:spcAft>
      <a:defRPr sz="2000" kern="1200">
        <a:solidFill>
          <a:schemeClr val="tx1"/>
        </a:solidFill>
        <a:latin typeface="Times New Roman" charset="0"/>
        <a:ea typeface="ＭＳ Ｐゴシック" charset="0"/>
        <a:cs typeface="ＭＳ Ｐゴシック" charset="0"/>
      </a:defRPr>
    </a:lvl3pPr>
    <a:lvl4pPr marL="1371600" algn="ctr" rtl="0" fontAlgn="base">
      <a:spcBef>
        <a:spcPct val="0"/>
      </a:spcBef>
      <a:spcAft>
        <a:spcPct val="0"/>
      </a:spcAft>
      <a:defRPr sz="2000" kern="1200">
        <a:solidFill>
          <a:schemeClr val="tx1"/>
        </a:solidFill>
        <a:latin typeface="Times New Roman" charset="0"/>
        <a:ea typeface="ＭＳ Ｐゴシック" charset="0"/>
        <a:cs typeface="ＭＳ Ｐゴシック" charset="0"/>
      </a:defRPr>
    </a:lvl4pPr>
    <a:lvl5pPr marL="1828800" algn="ctr" rtl="0" fontAlgn="base">
      <a:spcBef>
        <a:spcPct val="0"/>
      </a:spcBef>
      <a:spcAft>
        <a:spcPct val="0"/>
      </a:spcAft>
      <a:defRPr sz="20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0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0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0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0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FFEFAA"/>
    <a:srgbClr val="D0BB36"/>
    <a:srgbClr val="6600FF"/>
    <a:srgbClr val="4100A6"/>
    <a:srgbClr val="4B00BF"/>
    <a:srgbClr val="CD9906"/>
    <a:srgbClr val="342500"/>
    <a:srgbClr val="42300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174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1200">
                <a:cs typeface="+mn-cs"/>
              </a:defRPr>
            </a:lvl1pPr>
          </a:lstStyle>
          <a:p>
            <a:pPr>
              <a:defRPr/>
            </a:pPr>
            <a:endParaRPr lang="en-US"/>
          </a:p>
        </p:txBody>
      </p:sp>
      <p:sp>
        <p:nvSpPr>
          <p:cNvPr id="14029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14029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l">
              <a:defRPr sz="1200">
                <a:cs typeface="+mn-cs"/>
              </a:defRPr>
            </a:lvl1pPr>
          </a:lstStyle>
          <a:p>
            <a:pPr>
              <a:defRPr/>
            </a:pPr>
            <a:endParaRPr lang="en-US"/>
          </a:p>
        </p:txBody>
      </p:sp>
      <p:sp>
        <p:nvSpPr>
          <p:cNvPr id="14029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18B49F53-16DE-EA4E-9C21-0A22FF0D04C3}" type="slidenum">
              <a:rPr lang="en-US"/>
              <a:pPr>
                <a:defRPr/>
              </a:pPr>
              <a:t>‹Nº›</a:t>
            </a:fld>
            <a:endParaRPr lang="en-US"/>
          </a:p>
        </p:txBody>
      </p:sp>
    </p:spTree>
    <p:extLst>
      <p:ext uri="{BB962C8B-B14F-4D97-AF65-F5344CB8AC3E}">
        <p14:creationId xmlns:p14="http://schemas.microsoft.com/office/powerpoint/2010/main" xmlns="" val="53648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09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91440" tIns="45720" rIns="91440" bIns="45720" numCol="1" anchor="t" anchorCtr="0" compatLnSpc="1">
            <a:prstTxWarp prst="textNoShape">
              <a:avLst/>
            </a:prstTxWarp>
          </a:bodyPr>
          <a:lstStyle>
            <a:lvl1pPr algn="l">
              <a:defRPr sz="1200">
                <a:cs typeface="+mn-cs"/>
              </a:defRPr>
            </a:lvl1pPr>
          </a:lstStyle>
          <a:p>
            <a:pPr>
              <a:defRPr/>
            </a:pPr>
            <a:endParaRPr lang="en-US"/>
          </a:p>
        </p:txBody>
      </p:sp>
      <p:sp>
        <p:nvSpPr>
          <p:cNvPr id="119091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1190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119091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9091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91440" tIns="45720" rIns="91440" bIns="45720" numCol="1" anchor="b" anchorCtr="0" compatLnSpc="1">
            <a:prstTxWarp prst="textNoShape">
              <a:avLst/>
            </a:prstTxWarp>
          </a:bodyPr>
          <a:lstStyle>
            <a:lvl1pPr algn="l">
              <a:defRPr sz="1200">
                <a:cs typeface="+mn-cs"/>
              </a:defRPr>
            </a:lvl1pPr>
          </a:lstStyle>
          <a:p>
            <a:pPr>
              <a:defRPr/>
            </a:pPr>
            <a:endParaRPr lang="en-US"/>
          </a:p>
        </p:txBody>
      </p:sp>
      <p:sp>
        <p:nvSpPr>
          <p:cNvPr id="119091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91440" tIns="45720" rIns="91440" bIns="45720" numCol="1" anchor="b" anchorCtr="0" compatLnSpc="1">
            <a:prstTxWarp prst="textNoShape">
              <a:avLst/>
            </a:prstTxWarp>
          </a:bodyPr>
          <a:lstStyle>
            <a:lvl1pPr algn="r">
              <a:defRPr sz="1200">
                <a:cs typeface="+mn-cs"/>
              </a:defRPr>
            </a:lvl1pPr>
          </a:lstStyle>
          <a:p>
            <a:pPr>
              <a:defRPr/>
            </a:pPr>
            <a:fld id="{018D6307-19E7-7341-8F6F-61553BEDBDBF}" type="slidenum">
              <a:rPr lang="en-US"/>
              <a:pPr>
                <a:defRPr/>
              </a:pPr>
              <a:t>‹Nº›</a:t>
            </a:fld>
            <a:endParaRPr lang="en-US"/>
          </a:p>
        </p:txBody>
      </p:sp>
    </p:spTree>
    <p:extLst>
      <p:ext uri="{BB962C8B-B14F-4D97-AF65-F5344CB8AC3E}">
        <p14:creationId xmlns:p14="http://schemas.microsoft.com/office/powerpoint/2010/main" xmlns="" val="1825743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E071F4-FB06-ED42-93EA-D76C2F90535A}" type="slidenum">
              <a:rPr lang="en-US"/>
              <a:pPr>
                <a:defRPr/>
              </a:pPr>
              <a:t>‹Nº›</a:t>
            </a:fld>
            <a:endParaRPr lang="en-US"/>
          </a:p>
        </p:txBody>
      </p:sp>
    </p:spTree>
    <p:extLst>
      <p:ext uri="{BB962C8B-B14F-4D97-AF65-F5344CB8AC3E}">
        <p14:creationId xmlns:p14="http://schemas.microsoft.com/office/powerpoint/2010/main" xmlns="" val="2619871101"/>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C64468-9FA8-0A42-A251-712887D2FA2A}" type="slidenum">
              <a:rPr lang="en-US"/>
              <a:pPr>
                <a:defRPr/>
              </a:pPr>
              <a:t>‹Nº›</a:t>
            </a:fld>
            <a:endParaRPr lang="en-US"/>
          </a:p>
        </p:txBody>
      </p:sp>
    </p:spTree>
    <p:extLst>
      <p:ext uri="{BB962C8B-B14F-4D97-AF65-F5344CB8AC3E}">
        <p14:creationId xmlns:p14="http://schemas.microsoft.com/office/powerpoint/2010/main" xmlns="" val="1174535727"/>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C8B54E-5824-B444-990F-1BF5BB4F4D80}" type="slidenum">
              <a:rPr lang="en-US"/>
              <a:pPr>
                <a:defRPr/>
              </a:pPr>
              <a:t>‹Nº›</a:t>
            </a:fld>
            <a:endParaRPr lang="en-US"/>
          </a:p>
        </p:txBody>
      </p:sp>
    </p:spTree>
    <p:extLst>
      <p:ext uri="{BB962C8B-B14F-4D97-AF65-F5344CB8AC3E}">
        <p14:creationId xmlns:p14="http://schemas.microsoft.com/office/powerpoint/2010/main" xmlns="" val="3460038596"/>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6D7A72-7416-944C-9E5A-372AD81A7F55}" type="slidenum">
              <a:rPr lang="en-US"/>
              <a:pPr>
                <a:defRPr/>
              </a:pPr>
              <a:t>‹Nº›</a:t>
            </a:fld>
            <a:endParaRPr lang="en-US"/>
          </a:p>
        </p:txBody>
      </p:sp>
    </p:spTree>
    <p:extLst>
      <p:ext uri="{BB962C8B-B14F-4D97-AF65-F5344CB8AC3E}">
        <p14:creationId xmlns:p14="http://schemas.microsoft.com/office/powerpoint/2010/main" xmlns="" val="820184633"/>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069AE7-5E4D-8844-9026-F7E7C4B0AE0E}" type="slidenum">
              <a:rPr lang="en-US"/>
              <a:pPr>
                <a:defRPr/>
              </a:pPr>
              <a:t>‹Nº›</a:t>
            </a:fld>
            <a:endParaRPr lang="en-US"/>
          </a:p>
        </p:txBody>
      </p:sp>
    </p:spTree>
    <p:extLst>
      <p:ext uri="{BB962C8B-B14F-4D97-AF65-F5344CB8AC3E}">
        <p14:creationId xmlns:p14="http://schemas.microsoft.com/office/powerpoint/2010/main" xmlns="" val="994170156"/>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C6AA0FE-37F1-B748-AB85-D7EFBEF83F26}" type="slidenum">
              <a:rPr lang="en-US"/>
              <a:pPr>
                <a:defRPr/>
              </a:pPr>
              <a:t>‹Nº›</a:t>
            </a:fld>
            <a:endParaRPr lang="en-US"/>
          </a:p>
        </p:txBody>
      </p:sp>
    </p:spTree>
    <p:extLst>
      <p:ext uri="{BB962C8B-B14F-4D97-AF65-F5344CB8AC3E}">
        <p14:creationId xmlns:p14="http://schemas.microsoft.com/office/powerpoint/2010/main" xmlns="" val="546148809"/>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783D4CC-7166-6749-AE3B-AEDC7CE92D32}" type="slidenum">
              <a:rPr lang="en-US"/>
              <a:pPr>
                <a:defRPr/>
              </a:pPr>
              <a:t>‹Nº›</a:t>
            </a:fld>
            <a:endParaRPr lang="en-US"/>
          </a:p>
        </p:txBody>
      </p:sp>
    </p:spTree>
    <p:extLst>
      <p:ext uri="{BB962C8B-B14F-4D97-AF65-F5344CB8AC3E}">
        <p14:creationId xmlns:p14="http://schemas.microsoft.com/office/powerpoint/2010/main" xmlns="" val="4038161700"/>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8E6FE4A-DEE8-5E41-9D2E-60185D6DF4D3}" type="slidenum">
              <a:rPr lang="en-US"/>
              <a:pPr>
                <a:defRPr/>
              </a:pPr>
              <a:t>‹Nº›</a:t>
            </a:fld>
            <a:endParaRPr lang="en-US"/>
          </a:p>
        </p:txBody>
      </p:sp>
    </p:spTree>
    <p:extLst>
      <p:ext uri="{BB962C8B-B14F-4D97-AF65-F5344CB8AC3E}">
        <p14:creationId xmlns:p14="http://schemas.microsoft.com/office/powerpoint/2010/main" xmlns="" val="2297597903"/>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CC3C84B-DBCD-2F4C-8CF8-45BD7596F2AD}" type="slidenum">
              <a:rPr lang="en-US"/>
              <a:pPr>
                <a:defRPr/>
              </a:pPr>
              <a:t>‹Nº›</a:t>
            </a:fld>
            <a:endParaRPr lang="en-US"/>
          </a:p>
        </p:txBody>
      </p:sp>
    </p:spTree>
    <p:extLst>
      <p:ext uri="{BB962C8B-B14F-4D97-AF65-F5344CB8AC3E}">
        <p14:creationId xmlns:p14="http://schemas.microsoft.com/office/powerpoint/2010/main" xmlns="" val="1775289549"/>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9974AD-2C9E-1E4D-A568-8C6A4F7D0E7C}" type="slidenum">
              <a:rPr lang="en-US"/>
              <a:pPr>
                <a:defRPr/>
              </a:pPr>
              <a:t>‹Nº›</a:t>
            </a:fld>
            <a:endParaRPr lang="en-US"/>
          </a:p>
        </p:txBody>
      </p:sp>
    </p:spTree>
    <p:extLst>
      <p:ext uri="{BB962C8B-B14F-4D97-AF65-F5344CB8AC3E}">
        <p14:creationId xmlns:p14="http://schemas.microsoft.com/office/powerpoint/2010/main" xmlns="" val="1495970091"/>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49AAA5-CAA8-AD4D-A892-07AE7E342255}" type="slidenum">
              <a:rPr lang="en-US"/>
              <a:pPr>
                <a:defRPr/>
              </a:pPr>
              <a:t>‹Nº›</a:t>
            </a:fld>
            <a:endParaRPr lang="en-US"/>
          </a:p>
        </p:txBody>
      </p:sp>
    </p:spTree>
    <p:extLst>
      <p:ext uri="{BB962C8B-B14F-4D97-AF65-F5344CB8AC3E}">
        <p14:creationId xmlns:p14="http://schemas.microsoft.com/office/powerpoint/2010/main" xmlns="" val="1933247009"/>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F78291C-04B2-B441-A0CE-0D32BB34F136}"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ransition>
    <p:fade thruBlk="1"/>
  </p:transition>
  <p:timing>
    <p:tnLst>
      <p:par>
        <p:cTn id="1" dur="indefinite" restart="never" nodeType="tmRoot"/>
      </p:par>
    </p:tnLst>
  </p:timing>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998402" name="Rectangle 2"/>
          <p:cNvSpPr>
            <a:spLocks noGrp="1" noChangeArrowheads="1"/>
          </p:cNvSpPr>
          <p:nvPr>
            <p:ph type="ctrTitle"/>
          </p:nvPr>
        </p:nvSpPr>
        <p:spPr>
          <a:xfrm>
            <a:off x="3048000" y="609600"/>
            <a:ext cx="5410200" cy="1241425"/>
          </a:xfrm>
          <a:effectLst>
            <a:outerShdw blurRad="50800" dist="38100" dir="2700000" algn="tl" rotWithShape="0">
              <a:prstClr val="black">
                <a:alpha val="40000"/>
              </a:prstClr>
            </a:outerShdw>
          </a:effectLst>
        </p:spPr>
        <p:txBody>
          <a:bodyPr rtlCol="0">
            <a:normAutofit/>
          </a:bodyPr>
          <a:lstStyle/>
          <a:p>
            <a:pPr algn="ctr" defTabSz="457200">
              <a:spcBef>
                <a:spcPts val="0"/>
              </a:spcBef>
              <a:spcAft>
                <a:spcPts val="0"/>
              </a:spcAft>
              <a:buNone/>
            </a:pPr>
            <a:r>
              <a:rPr lang="en-US" sz="4400" b="0" i="0">
                <a:solidFill>
                  <a:schemeClr val="bg1"/>
                </a:solidFill>
                <a:latin typeface="Georgia"/>
                <a:ea typeface="+mj-ea"/>
                <a:cs typeface="Georgia"/>
              </a:rPr>
              <a:t>Bienvenidos a:</a:t>
            </a:r>
          </a:p>
        </p:txBody>
      </p:sp>
      <p:sp>
        <p:nvSpPr>
          <p:cNvPr id="998403" name="Rectangle 3"/>
          <p:cNvSpPr>
            <a:spLocks noGrp="1" noChangeArrowheads="1"/>
          </p:cNvSpPr>
          <p:nvPr>
            <p:ph type="subTitle" idx="1"/>
          </p:nvPr>
        </p:nvSpPr>
        <p:spPr>
          <a:xfrm>
            <a:off x="2590800" y="4343400"/>
            <a:ext cx="6400800" cy="1771650"/>
          </a:xfrm>
          <a:effectLst>
            <a:outerShdw blurRad="50800" dist="38100" algn="l" rotWithShape="0">
              <a:prstClr val="black">
                <a:alpha val="40000"/>
              </a:prstClr>
            </a:outerShdw>
          </a:effectLst>
        </p:spPr>
        <p:txBody>
          <a:bodyPr rtlCol="0">
            <a:normAutofit lnSpcReduction="10000"/>
          </a:bodyPr>
          <a:lstStyle/>
          <a:p>
            <a:pPr marL="0" indent="0" algn="ctr">
              <a:spcAft>
                <a:spcPts val="0"/>
              </a:spcAft>
              <a:buNone/>
            </a:pPr>
            <a:r>
              <a:rPr lang="en-US" sz="4800" b="1" i="0">
                <a:solidFill>
                  <a:srgbClr val="FFEFAA"/>
                </a:solidFill>
                <a:latin typeface="Georgia"/>
                <a:ea typeface="+mn-ea"/>
                <a:cs typeface="Georgia"/>
              </a:rPr>
              <a:t>SU</a:t>
            </a:r>
            <a:r>
              <a:rPr lang="en-US" b="0" i="0">
                <a:solidFill>
                  <a:srgbClr val="D0BB36"/>
                </a:solidFill>
                <a:ea typeface="+mn-ea"/>
                <a:cs typeface="+mn-cs"/>
              </a:rPr>
              <a:t> </a:t>
            </a:r>
            <a:r>
              <a:rPr lang="en-US" b="0" i="0">
                <a:solidFill>
                  <a:schemeClr val="bg1"/>
                </a:solidFill>
                <a:latin typeface="Georgia"/>
                <a:ea typeface="+mn-ea"/>
                <a:cs typeface="Georgia"/>
              </a:rPr>
              <a:t>guía para aprender </a:t>
            </a:r>
          </a:p>
          <a:p>
            <a:pPr marL="0" indent="0" algn="ctr">
              <a:spcAft>
                <a:spcPts val="0"/>
              </a:spcAft>
              <a:buNone/>
            </a:pPr>
            <a:r>
              <a:rPr lang="en-US" b="0" i="0">
                <a:solidFill>
                  <a:schemeClr val="bg1"/>
                </a:solidFill>
                <a:latin typeface="Georgia"/>
                <a:ea typeface="+mn-ea"/>
                <a:cs typeface="Georgia"/>
              </a:rPr>
              <a:t>cómo cambiar la conducta destructiva en los adolescentes</a:t>
            </a:r>
          </a:p>
        </p:txBody>
      </p:sp>
      <p:sp>
        <p:nvSpPr>
          <p:cNvPr id="6" name="Rectangle 15"/>
          <p:cNvSpPr>
            <a:spLocks noGrp="1" noChangeArrowheads="1"/>
          </p:cNvSpPr>
          <p:nvPr>
            <p:ph type="sldNum" sz="quarter" idx="12"/>
          </p:nvPr>
        </p:nvSpPr>
        <p:spPr/>
        <p:txBody>
          <a:bodyPr/>
          <a:lstStyle/>
          <a:p>
            <a:pPr algn="r">
              <a:buNone/>
            </a:pPr>
            <a:fld id="{5E7EC091-A6D0-9F43-9144-D5F76FE1B9E7}" type="slidenum">
              <a:rPr lang="en-US" sz="1200" b="0" i="0">
                <a:solidFill>
                  <a:schemeClr val="tx1">
                    <a:tint val="75000"/>
                  </a:schemeClr>
                </a:solidFill>
                <a:latin typeface="Times New Roman"/>
                <a:ea typeface="ＭＳ Ｐゴシック"/>
                <a:cs typeface="ＭＳ Ｐゴシック"/>
              </a:rPr>
              <a:pPr algn="r">
                <a:buNone/>
              </a:pPr>
              <a:t>1</a:t>
            </a:fld>
            <a:endParaRPr lang="en-US" sz="1200" b="0" i="0">
              <a:solidFill>
                <a:schemeClr val="tx1">
                  <a:tint val="75000"/>
                </a:schemeClr>
              </a:solidFill>
              <a:latin typeface="Times New Roman"/>
              <a:ea typeface="ＭＳ Ｐゴシック"/>
              <a:cs typeface="ＭＳ Ｐゴシック"/>
            </a:endParaRPr>
          </a:p>
        </p:txBody>
      </p:sp>
      <p:sp>
        <p:nvSpPr>
          <p:cNvPr id="16389" name="TextBox 1"/>
          <p:cNvSpPr txBox="1">
            <a:spLocks noChangeArrowheads="1"/>
          </p:cNvSpPr>
          <p:nvPr/>
        </p:nvSpPr>
        <p:spPr bwMode="auto">
          <a:xfrm>
            <a:off x="693738" y="2979738"/>
            <a:ext cx="18415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charset="0"/>
                <a:ea typeface="ＭＳ Ｐゴシック" charset="0"/>
                <a:cs typeface="ＭＳ Ｐゴシック" charset="0"/>
              </a:defRPr>
            </a:lvl1pPr>
            <a:lvl2pPr marL="742950" indent="-285750" eaLnBrk="0" hangingPunct="0">
              <a:defRPr sz="2000">
                <a:solidFill>
                  <a:schemeClr val="tx1"/>
                </a:solidFill>
                <a:latin typeface="Times New Roman" charset="0"/>
                <a:ea typeface="ＭＳ Ｐゴシック" charset="0"/>
              </a:defRPr>
            </a:lvl2pPr>
            <a:lvl3pPr marL="1143000" indent="-228600" eaLnBrk="0" hangingPunct="0">
              <a:defRPr sz="2000">
                <a:solidFill>
                  <a:schemeClr val="tx1"/>
                </a:solidFill>
                <a:latin typeface="Times New Roman" charset="0"/>
                <a:ea typeface="ＭＳ Ｐゴシック" charset="0"/>
              </a:defRPr>
            </a:lvl3pPr>
            <a:lvl4pPr marL="1600200" indent="-228600" eaLnBrk="0" hangingPunct="0">
              <a:defRPr sz="2000">
                <a:solidFill>
                  <a:schemeClr val="tx1"/>
                </a:solidFill>
                <a:latin typeface="Times New Roman" charset="0"/>
                <a:ea typeface="ＭＳ Ｐゴシック" charset="0"/>
              </a:defRPr>
            </a:lvl4pPr>
            <a:lvl5pPr marL="2057400" indent="-228600" eaLnBrk="0" hangingPunct="0">
              <a:defRPr sz="20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000">
                <a:solidFill>
                  <a:schemeClr val="tx1"/>
                </a:solidFill>
                <a:latin typeface="Times New Roman" charset="0"/>
                <a:ea typeface="ＭＳ Ｐゴシック" charset="0"/>
              </a:defRPr>
            </a:lvl9pPr>
          </a:lstStyle>
          <a:p>
            <a:pPr eaLnBrk="1" hangingPunct="1"/>
            <a:endParaRPr lang="en-US"/>
          </a:p>
        </p:txBody>
      </p:sp>
      <p:pic>
        <p:nvPicPr>
          <p:cNvPr id="4" name="Picture 3" descr="parentproject.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200400" y="1981200"/>
            <a:ext cx="5066826" cy="1905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style>
          <a:lnRef idx="0">
            <a:schemeClr val="dk1"/>
          </a:lnRef>
          <a:fillRef idx="3">
            <a:schemeClr val="dk1"/>
          </a:fillRef>
          <a:effectRef idx="3">
            <a:schemeClr val="dk1"/>
          </a:effectRef>
          <a:fontRef idx="minor">
            <a:schemeClr val="lt1"/>
          </a:fontRef>
        </p:style>
      </p:pic>
      <p:sp>
        <p:nvSpPr>
          <p:cNvPr id="7" name="TextBox 6"/>
          <p:cNvSpPr txBox="1"/>
          <p:nvPr/>
        </p:nvSpPr>
        <p:spPr>
          <a:xfrm>
            <a:off x="228600" y="5562600"/>
            <a:ext cx="1981200" cy="584776"/>
          </a:xfrm>
          <a:prstGeom prst="rect">
            <a:avLst/>
          </a:prstGeom>
          <a:noFill/>
          <a:effectLst>
            <a:glow rad="139700">
              <a:schemeClr val="accent3">
                <a:satMod val="175000"/>
                <a:alpha val="40000"/>
              </a:schemeClr>
            </a:glow>
            <a:innerShdw blurRad="114300">
              <a:prstClr val="black"/>
            </a:innerShdw>
          </a:effectLst>
        </p:spPr>
        <p:txBody>
          <a:bodyPr>
            <a:spAutoFit/>
          </a:bodyPr>
          <a:lstStyle/>
          <a:p>
            <a:pPr algn="ctr">
              <a:buNone/>
            </a:pPr>
            <a:r>
              <a:rPr lang="en-US" sz="3200" b="0" i="0">
                <a:solidFill>
                  <a:srgbClr val="FFEFAA"/>
                </a:solidFill>
                <a:latin typeface="Georgia"/>
                <a:ea typeface="ＭＳ Ｐゴシック"/>
                <a:cs typeface="Georgia"/>
              </a:rPr>
              <a:t>Unidad 11</a:t>
            </a:r>
          </a:p>
        </p:txBody>
      </p:sp>
      <p:sp>
        <p:nvSpPr>
          <p:cNvPr id="10" name="9 CuadroTexto"/>
          <p:cNvSpPr txBox="1"/>
          <p:nvPr/>
        </p:nvSpPr>
        <p:spPr>
          <a:xfrm>
            <a:off x="0" y="4350603"/>
            <a:ext cx="2286000" cy="707886"/>
          </a:xfrm>
          <a:prstGeom prst="rect">
            <a:avLst/>
          </a:prstGeom>
          <a:solidFill>
            <a:schemeClr val="tx1"/>
          </a:solidFill>
        </p:spPr>
        <p:txBody>
          <a:bodyPr wrap="square" rtlCol="0">
            <a:spAutoFit/>
          </a:bodyPr>
          <a:lstStyle/>
          <a:p>
            <a:pPr algn="l">
              <a:lnSpc>
                <a:spcPts val="1600"/>
              </a:lnSpc>
            </a:pPr>
            <a:r>
              <a:rPr lang="es-ES_tradnl" sz="1600" dirty="0" smtClean="0">
                <a:solidFill>
                  <a:srgbClr val="D0BB36"/>
                </a:solidFill>
                <a:latin typeface="DINCond-BoldAlternate" pitchFamily="50" charset="0"/>
              </a:rPr>
              <a:t>Padres que se fortalecen... </a:t>
            </a:r>
          </a:p>
          <a:p>
            <a:pPr algn="r">
              <a:lnSpc>
                <a:spcPts val="1600"/>
              </a:lnSpc>
            </a:pPr>
            <a:r>
              <a:rPr lang="es-ES_tradnl" sz="1600" dirty="0" smtClean="0">
                <a:solidFill>
                  <a:srgbClr val="D0BB36"/>
                </a:solidFill>
                <a:latin typeface="DINCond-BoldAlternate" pitchFamily="50" charset="0"/>
              </a:rPr>
              <a:t>…adolescentes </a:t>
            </a:r>
            <a:r>
              <a:rPr lang="es-ES_tradnl" sz="1600" dirty="0" smtClean="0">
                <a:solidFill>
                  <a:srgbClr val="D0BB36"/>
                </a:solidFill>
                <a:latin typeface="DINCond-BoldAlternate" pitchFamily="50" charset="0"/>
              </a:rPr>
              <a:t>que se transforman.</a:t>
            </a:r>
            <a:endParaRPr lang="es-ES" sz="1600" dirty="0">
              <a:solidFill>
                <a:srgbClr val="D0BB36"/>
              </a:solidFill>
              <a:latin typeface="DINCond-BoldAlternate" pitchFamily="50" charset="0"/>
            </a:endParaRPr>
          </a:p>
        </p:txBody>
      </p:sp>
    </p:spTree>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819400" y="76200"/>
            <a:ext cx="5867400" cy="1371600"/>
          </a:xfrm>
          <a:effectLst>
            <a:outerShdw blurRad="50800" dist="38100" dir="2700000" algn="tl" rotWithShape="0">
              <a:prstClr val="black">
                <a:alpha val="40000"/>
              </a:prstClr>
            </a:outerShdw>
          </a:effectLst>
        </p:spPr>
        <p:txBody>
          <a:bodyPr/>
          <a:lstStyle/>
          <a:p>
            <a:pPr algn="ctr" defTabSz="457200">
              <a:spcBef>
                <a:spcPts val="0"/>
              </a:spcBef>
              <a:spcAft>
                <a:spcPts val="0"/>
              </a:spcAft>
              <a:buNone/>
            </a:pPr>
            <a:r>
              <a:rPr lang="en-US" sz="4400" b="0" i="0">
                <a:solidFill>
                  <a:srgbClr val="FFFFFF"/>
                </a:solidFill>
                <a:latin typeface="Georgia"/>
                <a:ea typeface="ＭＳ Ｐゴシック"/>
                <a:cs typeface="Georgia"/>
              </a:rPr>
              <a:t>Actividad grupal 11.3,</a:t>
            </a:r>
            <a:br>
              <a:rPr lang="en-US" sz="4400" b="0" i="0">
                <a:solidFill>
                  <a:srgbClr val="FFFFFF"/>
                </a:solidFill>
                <a:latin typeface="Georgia"/>
                <a:ea typeface="ＭＳ Ｐゴシック"/>
                <a:cs typeface="Georgia"/>
              </a:rPr>
            </a:br>
            <a:r>
              <a:rPr lang="en-US" sz="4400" b="0" i="0">
                <a:solidFill>
                  <a:srgbClr val="FFFFFF"/>
                </a:solidFill>
                <a:latin typeface="Georgia"/>
                <a:ea typeface="ＭＳ Ｐゴシック"/>
                <a:cs typeface="Georgia"/>
              </a:rPr>
              <a:t>3 cenas saludables</a:t>
            </a:r>
          </a:p>
        </p:txBody>
      </p:sp>
      <p:sp>
        <p:nvSpPr>
          <p:cNvPr id="6" name="Slide Number Placeholder 5"/>
          <p:cNvSpPr>
            <a:spLocks noGrp="1"/>
          </p:cNvSpPr>
          <p:nvPr>
            <p:ph type="sldNum" sz="quarter" idx="12"/>
          </p:nvPr>
        </p:nvSpPr>
        <p:spPr/>
        <p:txBody>
          <a:bodyPr/>
          <a:lstStyle/>
          <a:p>
            <a:pPr algn="r">
              <a:buNone/>
            </a:pPr>
            <a:fld id="{E90CCAD0-D32C-844A-AF56-F11A546D2238}" type="slidenum">
              <a:rPr lang="en-US" sz="1200" b="0" i="0">
                <a:solidFill>
                  <a:schemeClr val="tx1">
                    <a:tint val="75000"/>
                  </a:schemeClr>
                </a:solidFill>
                <a:latin typeface="Times New Roman"/>
                <a:ea typeface="ＭＳ Ｐゴシック"/>
                <a:cs typeface="ＭＳ Ｐゴシック"/>
              </a:rPr>
              <a:pPr algn="r">
                <a:buNone/>
              </a:pPr>
              <a:t>10</a:t>
            </a:fld>
            <a:endParaRPr lang="en-US" sz="1200" b="0" i="0">
              <a:solidFill>
                <a:schemeClr val="tx1">
                  <a:tint val="75000"/>
                </a:schemeClr>
              </a:solidFill>
              <a:latin typeface="Times New Roman"/>
              <a:ea typeface="ＭＳ Ｐゴシック"/>
              <a:cs typeface="ＭＳ Ｐゴシック"/>
            </a:endParaRPr>
          </a:p>
        </p:txBody>
      </p:sp>
      <p:sp>
        <p:nvSpPr>
          <p:cNvPr id="5" name="TextBox 4"/>
          <p:cNvSpPr txBox="1"/>
          <p:nvPr/>
        </p:nvSpPr>
        <p:spPr>
          <a:xfrm>
            <a:off x="152400" y="5562600"/>
            <a:ext cx="1981200" cy="584776"/>
          </a:xfrm>
          <a:prstGeom prst="rect">
            <a:avLst/>
          </a:prstGeom>
          <a:noFill/>
          <a:effectLst>
            <a:glow rad="139700">
              <a:schemeClr val="accent3">
                <a:satMod val="175000"/>
                <a:alpha val="40000"/>
              </a:schemeClr>
            </a:glow>
            <a:innerShdw blurRad="114300">
              <a:prstClr val="black"/>
            </a:innerShdw>
          </a:effectLst>
        </p:spPr>
        <p:txBody>
          <a:bodyPr>
            <a:spAutoFit/>
          </a:bodyPr>
          <a:lstStyle/>
          <a:p>
            <a:pPr algn="ctr">
              <a:buNone/>
            </a:pPr>
            <a:r>
              <a:rPr lang="en-US" sz="3200" b="0" i="0">
                <a:solidFill>
                  <a:srgbClr val="FFEFAA"/>
                </a:solidFill>
                <a:latin typeface="Georgia"/>
                <a:ea typeface="ＭＳ Ｐゴシック"/>
                <a:cs typeface="Georgia"/>
              </a:rPr>
              <a:t>Unidad 11</a:t>
            </a:r>
          </a:p>
        </p:txBody>
      </p:sp>
      <p:sp>
        <p:nvSpPr>
          <p:cNvPr id="2" name="TextBox 1"/>
          <p:cNvSpPr txBox="1"/>
          <p:nvPr/>
        </p:nvSpPr>
        <p:spPr>
          <a:xfrm>
            <a:off x="2895600" y="1752600"/>
            <a:ext cx="5638800" cy="3970318"/>
          </a:xfrm>
          <a:prstGeom prst="rect">
            <a:avLst/>
          </a:prstGeom>
          <a:noFill/>
        </p:spPr>
        <p:txBody>
          <a:bodyPr wrap="square" rtlCol="0">
            <a:spAutoFit/>
          </a:bodyPr>
          <a:lstStyle/>
          <a:p>
            <a:pPr algn="l">
              <a:buNone/>
            </a:pPr>
            <a:r>
              <a:rPr lang="en-US" sz="3600" b="0" i="0">
                <a:latin typeface="Times New Roman"/>
                <a:ea typeface="ＭＳ Ｐゴシック"/>
                <a:cs typeface="ＭＳ Ｐゴシック"/>
              </a:rPr>
              <a:t>1</a:t>
            </a:r>
          </a:p>
          <a:p>
            <a:pPr algn="l">
              <a:buNone/>
            </a:pPr>
            <a:endParaRPr lang="en-US" sz="3600" dirty="0" smtClean="0"/>
          </a:p>
          <a:p>
            <a:pPr algn="l">
              <a:buNone/>
            </a:pPr>
            <a:endParaRPr lang="en-US" sz="3600" dirty="0" smtClean="0"/>
          </a:p>
          <a:p>
            <a:pPr algn="l">
              <a:buNone/>
            </a:pPr>
            <a:r>
              <a:rPr lang="en-US" sz="3600" b="0" i="0">
                <a:latin typeface="Times New Roman"/>
                <a:ea typeface="ＭＳ Ｐゴシック"/>
                <a:cs typeface="ＭＳ Ｐゴシック"/>
              </a:rPr>
              <a:t>2</a:t>
            </a:r>
          </a:p>
          <a:p>
            <a:pPr algn="l">
              <a:buNone/>
            </a:pPr>
            <a:endParaRPr lang="en-US" sz="3600" dirty="0" smtClean="0"/>
          </a:p>
          <a:p>
            <a:pPr algn="l">
              <a:buNone/>
            </a:pPr>
            <a:endParaRPr lang="en-US" sz="3600" dirty="0" smtClean="0"/>
          </a:p>
          <a:p>
            <a:pPr algn="l">
              <a:buNone/>
            </a:pPr>
            <a:r>
              <a:rPr lang="en-US" sz="3600" b="0" i="0">
                <a:latin typeface="Times New Roman"/>
                <a:ea typeface="ＭＳ Ｐゴシック"/>
                <a:cs typeface="ＭＳ Ｐゴシック"/>
              </a:rPr>
              <a:t>3</a:t>
            </a:r>
          </a:p>
        </p:txBody>
      </p:sp>
      <p:sp>
        <p:nvSpPr>
          <p:cNvPr id="7" name="6 CuadroTexto"/>
          <p:cNvSpPr txBox="1"/>
          <p:nvPr/>
        </p:nvSpPr>
        <p:spPr>
          <a:xfrm>
            <a:off x="0" y="4350603"/>
            <a:ext cx="2286000" cy="707886"/>
          </a:xfrm>
          <a:prstGeom prst="rect">
            <a:avLst/>
          </a:prstGeom>
          <a:solidFill>
            <a:schemeClr val="tx1"/>
          </a:solidFill>
        </p:spPr>
        <p:txBody>
          <a:bodyPr wrap="square" rtlCol="0">
            <a:spAutoFit/>
          </a:bodyPr>
          <a:lstStyle/>
          <a:p>
            <a:pPr algn="l">
              <a:lnSpc>
                <a:spcPts val="1600"/>
              </a:lnSpc>
            </a:pPr>
            <a:r>
              <a:rPr lang="es-ES_tradnl" sz="1600" dirty="0" smtClean="0">
                <a:solidFill>
                  <a:srgbClr val="D0BB36"/>
                </a:solidFill>
                <a:latin typeface="DINCond-BoldAlternate" pitchFamily="50" charset="0"/>
              </a:rPr>
              <a:t>Padres que se fortalecen... </a:t>
            </a:r>
          </a:p>
          <a:p>
            <a:pPr algn="r">
              <a:lnSpc>
                <a:spcPts val="1600"/>
              </a:lnSpc>
            </a:pPr>
            <a:r>
              <a:rPr lang="es-ES_tradnl" sz="1600" dirty="0" smtClean="0">
                <a:solidFill>
                  <a:srgbClr val="D0BB36"/>
                </a:solidFill>
                <a:latin typeface="DINCond-BoldAlternate" pitchFamily="50" charset="0"/>
              </a:rPr>
              <a:t>…adolescentes </a:t>
            </a:r>
            <a:r>
              <a:rPr lang="es-ES_tradnl" sz="1600" dirty="0" smtClean="0">
                <a:solidFill>
                  <a:srgbClr val="D0BB36"/>
                </a:solidFill>
                <a:latin typeface="DINCond-BoldAlternate" pitchFamily="50" charset="0"/>
              </a:rPr>
              <a:t>que se transforman.</a:t>
            </a:r>
            <a:endParaRPr lang="es-ES" sz="1600" dirty="0">
              <a:solidFill>
                <a:srgbClr val="D0BB36"/>
              </a:solidFill>
              <a:latin typeface="DINCond-BoldAlternate" pitchFamily="50" charset="0"/>
            </a:endParaRPr>
          </a:p>
        </p:txBody>
      </p:sp>
    </p:spTree>
    <p:extLst>
      <p:ext uri="{BB962C8B-B14F-4D97-AF65-F5344CB8AC3E}">
        <p14:creationId xmlns:p14="http://schemas.microsoft.com/office/powerpoint/2010/main" xmlns="" val="3206326204"/>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blinds(horizontal)">
                                      <p:cBhvr>
                                        <p:cTn id="7" dur="500"/>
                                        <p:tgtEl>
                                          <p:spTgt spid="48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819400" y="274638"/>
            <a:ext cx="5867400" cy="1143000"/>
          </a:xfrm>
          <a:effectLst>
            <a:outerShdw blurRad="50800" dist="38100" dir="2700000" algn="tl" rotWithShape="0">
              <a:prstClr val="black">
                <a:alpha val="40000"/>
              </a:prstClr>
            </a:outerShdw>
          </a:effectLst>
        </p:spPr>
        <p:txBody>
          <a:bodyPr/>
          <a:lstStyle/>
          <a:p>
            <a:pPr algn="ctr" defTabSz="457200">
              <a:spcBef>
                <a:spcPts val="0"/>
              </a:spcBef>
              <a:spcAft>
                <a:spcPts val="0"/>
              </a:spcAft>
              <a:buNone/>
            </a:pPr>
            <a:r>
              <a:rPr lang="en-US" sz="4400" b="0" i="0">
                <a:solidFill>
                  <a:schemeClr val="bg1"/>
                </a:solidFill>
                <a:latin typeface="Georgia"/>
                <a:ea typeface="ＭＳ Ｐゴシック"/>
                <a:cs typeface="Georgia"/>
              </a:rPr>
              <a:t>Consejos útiles</a:t>
            </a:r>
          </a:p>
        </p:txBody>
      </p:sp>
      <p:sp>
        <p:nvSpPr>
          <p:cNvPr id="47107" name="Rectangle 3"/>
          <p:cNvSpPr>
            <a:spLocks noGrp="1" noChangeArrowheads="1"/>
          </p:cNvSpPr>
          <p:nvPr>
            <p:ph idx="1"/>
          </p:nvPr>
        </p:nvSpPr>
        <p:spPr>
          <a:xfrm>
            <a:off x="2514600" y="1066800"/>
            <a:ext cx="6705600" cy="5257800"/>
          </a:xfrm>
        </p:spPr>
        <p:txBody>
          <a:bodyPr/>
          <a:lstStyle/>
          <a:p>
            <a:pPr marL="347472" indent="-347472" algn="l" defTabSz="457200">
              <a:spcBef>
                <a:spcPts val="0"/>
              </a:spcBef>
              <a:spcAft>
                <a:spcPts val="0"/>
              </a:spcAft>
              <a:buNone/>
            </a:pPr>
            <a:endParaRPr lang="en-US" dirty="0" smtClean="0">
              <a:latin typeface="Calibri"/>
            </a:endParaRPr>
          </a:p>
          <a:p>
            <a:pPr marL="347472" indent="-347472" algn="l" defTabSz="457200">
              <a:spcBef>
                <a:spcPts val="768"/>
              </a:spcBef>
              <a:spcAft>
                <a:spcPts val="0"/>
              </a:spcAft>
              <a:buClr>
                <a:schemeClr val="tx1"/>
              </a:buClr>
              <a:buFont typeface="Arial"/>
              <a:buChar char="•"/>
            </a:pPr>
            <a:r>
              <a:rPr lang="en-US" sz="3200" b="0" i="0" dirty="0" err="1">
                <a:solidFill>
                  <a:schemeClr val="tx1"/>
                </a:solidFill>
                <a:latin typeface="Calibri"/>
                <a:ea typeface="ＭＳ Ｐゴシック"/>
                <a:cs typeface="ＭＳ Ｐゴシック"/>
              </a:rPr>
              <a:t>Haga</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su</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propia</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investigación</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acerca</a:t>
            </a:r>
            <a:r>
              <a:rPr lang="en-US" sz="3200" b="0" i="0" dirty="0">
                <a:solidFill>
                  <a:schemeClr val="tx1"/>
                </a:solidFill>
                <a:latin typeface="Calibri"/>
                <a:ea typeface="ＭＳ Ｐゴシック"/>
                <a:cs typeface="ＭＳ Ｐゴシック"/>
              </a:rPr>
              <a:t> de </a:t>
            </a:r>
            <a:r>
              <a:rPr lang="en-US" sz="3200" b="0" i="0" dirty="0" err="1">
                <a:solidFill>
                  <a:schemeClr val="tx1"/>
                </a:solidFill>
                <a:latin typeface="Calibri"/>
                <a:ea typeface="ＭＳ Ｐゴシック"/>
                <a:cs typeface="ＭＳ Ｐゴシック"/>
              </a:rPr>
              <a:t>alimentos</a:t>
            </a:r>
            <a:r>
              <a:rPr lang="en-US" sz="3200" b="0" i="0" dirty="0">
                <a:solidFill>
                  <a:schemeClr val="tx1"/>
                </a:solidFill>
                <a:latin typeface="Calibri"/>
                <a:ea typeface="ＭＳ Ｐゴシック"/>
                <a:cs typeface="ＭＳ Ｐゴシック"/>
              </a:rPr>
              <a:t> y </a:t>
            </a:r>
            <a:r>
              <a:rPr lang="en-US" sz="3200" b="0" i="0" dirty="0" err="1">
                <a:solidFill>
                  <a:schemeClr val="tx1"/>
                </a:solidFill>
                <a:latin typeface="Calibri"/>
                <a:ea typeface="ＭＳ Ｐゴシック"/>
                <a:cs typeface="ＭＳ Ｐゴシック"/>
              </a:rPr>
              <a:t>dietas</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saludables</a:t>
            </a:r>
            <a:r>
              <a:rPr lang="en-US" sz="3200" b="0" i="0" dirty="0">
                <a:solidFill>
                  <a:schemeClr val="tx1"/>
                </a:solidFill>
                <a:latin typeface="Calibri"/>
                <a:ea typeface="ＭＳ Ｐゴシック"/>
                <a:cs typeface="ＭＳ Ｐゴシック"/>
              </a:rPr>
              <a:t>.</a:t>
            </a:r>
          </a:p>
          <a:p>
            <a:pPr marL="347472" indent="-347472" algn="l" defTabSz="457200">
              <a:spcBef>
                <a:spcPts val="768"/>
              </a:spcBef>
              <a:spcAft>
                <a:spcPts val="0"/>
              </a:spcAft>
              <a:buClr>
                <a:schemeClr val="tx1"/>
              </a:buClr>
              <a:buFont typeface="Arial"/>
              <a:buChar char="•"/>
            </a:pPr>
            <a:r>
              <a:rPr lang="en-US" sz="3200" b="0" i="0" dirty="0" err="1">
                <a:solidFill>
                  <a:schemeClr val="tx1"/>
                </a:solidFill>
                <a:latin typeface="Calibri"/>
                <a:ea typeface="ＭＳ Ｐゴシック"/>
                <a:cs typeface="ＭＳ Ｐゴシック"/>
              </a:rPr>
              <a:t>Enséñeles</a:t>
            </a:r>
            <a:r>
              <a:rPr lang="en-US" sz="3200" b="0" i="0" dirty="0">
                <a:solidFill>
                  <a:schemeClr val="tx1"/>
                </a:solidFill>
                <a:latin typeface="Calibri"/>
                <a:ea typeface="ＭＳ Ｐゴシック"/>
                <a:cs typeface="ＭＳ Ｐゴシック"/>
              </a:rPr>
              <a:t> a </a:t>
            </a:r>
            <a:r>
              <a:rPr lang="en-US" sz="3200" b="0" i="0" dirty="0" err="1">
                <a:solidFill>
                  <a:schemeClr val="tx1"/>
                </a:solidFill>
                <a:latin typeface="Calibri"/>
                <a:ea typeface="ＭＳ Ｐゴシック"/>
                <a:cs typeface="ＭＳ Ｐゴシック"/>
              </a:rPr>
              <a:t>sus</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hijos</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acerca</a:t>
            </a:r>
            <a:r>
              <a:rPr lang="en-US" sz="3200" b="0" i="0" dirty="0">
                <a:solidFill>
                  <a:schemeClr val="tx1"/>
                </a:solidFill>
                <a:latin typeface="Calibri"/>
                <a:ea typeface="ＭＳ Ｐゴシック"/>
                <a:cs typeface="ＭＳ Ｐゴシック"/>
              </a:rPr>
              <a:t> de </a:t>
            </a:r>
            <a:r>
              <a:rPr lang="en-US" sz="3200" b="0" i="0" dirty="0" err="1">
                <a:solidFill>
                  <a:schemeClr val="tx1"/>
                </a:solidFill>
                <a:latin typeface="Calibri"/>
                <a:ea typeface="ＭＳ Ｐゴシック"/>
                <a:cs typeface="ＭＳ Ｐゴシック"/>
              </a:rPr>
              <a:t>una</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dieta</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balanceada</a:t>
            </a:r>
            <a:r>
              <a:rPr lang="en-US" sz="3200" b="0" i="0" dirty="0">
                <a:solidFill>
                  <a:schemeClr val="tx1"/>
                </a:solidFill>
                <a:latin typeface="Calibri"/>
                <a:ea typeface="ＭＳ Ｐゴシック"/>
                <a:cs typeface="ＭＳ Ｐゴシック"/>
              </a:rPr>
              <a:t>.</a:t>
            </a:r>
          </a:p>
          <a:p>
            <a:pPr marL="347472" indent="-347472" algn="l" defTabSz="457200">
              <a:spcBef>
                <a:spcPts val="768"/>
              </a:spcBef>
              <a:spcAft>
                <a:spcPts val="0"/>
              </a:spcAft>
              <a:buClr>
                <a:schemeClr val="tx1"/>
              </a:buClr>
              <a:buFont typeface="Arial"/>
              <a:buChar char="•"/>
            </a:pPr>
            <a:r>
              <a:rPr lang="en-US" sz="3200" b="0" i="0" dirty="0" err="1">
                <a:solidFill>
                  <a:schemeClr val="tx1"/>
                </a:solidFill>
                <a:latin typeface="Calibri"/>
                <a:ea typeface="ＭＳ Ｐゴシック"/>
                <a:cs typeface="ＭＳ Ｐゴシック"/>
              </a:rPr>
              <a:t>Pídales</a:t>
            </a:r>
            <a:r>
              <a:rPr lang="en-US" sz="3200" b="0" i="0" dirty="0">
                <a:solidFill>
                  <a:schemeClr val="tx1"/>
                </a:solidFill>
                <a:latin typeface="Calibri"/>
                <a:ea typeface="ＭＳ Ｐゴシック"/>
                <a:cs typeface="ＭＳ Ｐゴシック"/>
              </a:rPr>
              <a:t> a </a:t>
            </a:r>
            <a:r>
              <a:rPr lang="en-US" sz="3200" b="0" i="0" dirty="0" err="1">
                <a:solidFill>
                  <a:schemeClr val="tx1"/>
                </a:solidFill>
                <a:latin typeface="Calibri"/>
                <a:ea typeface="ＭＳ Ｐゴシック"/>
                <a:cs typeface="ＭＳ Ｐゴシック"/>
              </a:rPr>
              <a:t>sus</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hijos</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que</a:t>
            </a:r>
            <a:r>
              <a:rPr lang="en-US" sz="3200" b="0" i="0" dirty="0">
                <a:solidFill>
                  <a:schemeClr val="tx1"/>
                </a:solidFill>
                <a:latin typeface="Calibri"/>
                <a:ea typeface="ＭＳ Ｐゴシック"/>
                <a:cs typeface="ＭＳ Ｐゴシック"/>
              </a:rPr>
              <a:t> lo/a </a:t>
            </a:r>
            <a:r>
              <a:rPr lang="en-US" sz="3200" b="0" i="0" dirty="0" err="1">
                <a:solidFill>
                  <a:schemeClr val="tx1"/>
                </a:solidFill>
                <a:latin typeface="Calibri"/>
                <a:ea typeface="ＭＳ Ｐゴシック"/>
                <a:cs typeface="ＭＳ Ｐゴシック"/>
              </a:rPr>
              <a:t>ayuden</a:t>
            </a:r>
            <a:r>
              <a:rPr lang="en-US" sz="3200" b="0" i="0" dirty="0">
                <a:solidFill>
                  <a:schemeClr val="tx1"/>
                </a:solidFill>
                <a:latin typeface="Calibri"/>
                <a:ea typeface="ＭＳ Ｐゴシック"/>
                <a:cs typeface="ＭＳ Ｐゴシック"/>
              </a:rPr>
              <a:t> a </a:t>
            </a:r>
            <a:r>
              <a:rPr lang="en-US" sz="3200" b="0" i="0" dirty="0" err="1">
                <a:solidFill>
                  <a:schemeClr val="tx1"/>
                </a:solidFill>
                <a:latin typeface="Calibri"/>
                <a:ea typeface="ＭＳ Ｐゴシック"/>
                <a:cs typeface="ＭＳ Ｐゴシック"/>
              </a:rPr>
              <a:t>planificar</a:t>
            </a:r>
            <a:r>
              <a:rPr lang="en-US" sz="3200" b="0" i="0" dirty="0">
                <a:solidFill>
                  <a:schemeClr val="tx1"/>
                </a:solidFill>
                <a:latin typeface="Calibri"/>
                <a:ea typeface="ＭＳ Ｐゴシック"/>
                <a:cs typeface="ＭＳ Ｐゴシック"/>
              </a:rPr>
              <a:t> y </a:t>
            </a:r>
            <a:r>
              <a:rPr lang="en-US" sz="3200" b="0" i="0" dirty="0" err="1">
                <a:solidFill>
                  <a:schemeClr val="tx1"/>
                </a:solidFill>
                <a:latin typeface="Calibri"/>
                <a:ea typeface="ＭＳ Ｐゴシック"/>
                <a:cs typeface="ＭＳ Ｐゴシック"/>
              </a:rPr>
              <a:t>preparar</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las</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comidas</a:t>
            </a:r>
            <a:r>
              <a:rPr lang="en-US" sz="3200" b="0" i="0" dirty="0">
                <a:solidFill>
                  <a:schemeClr val="tx1"/>
                </a:solidFill>
                <a:latin typeface="Calibri"/>
                <a:ea typeface="ＭＳ Ｐゴシック"/>
                <a:cs typeface="ＭＳ Ｐゴシック"/>
              </a:rPr>
              <a:t>.</a:t>
            </a:r>
          </a:p>
          <a:p>
            <a:pPr marL="347472" indent="-347472" algn="l" defTabSz="457200">
              <a:spcBef>
                <a:spcPts val="768"/>
              </a:spcBef>
              <a:spcAft>
                <a:spcPts val="0"/>
              </a:spcAft>
              <a:buClr>
                <a:schemeClr val="tx1"/>
              </a:buClr>
              <a:buFont typeface="Arial"/>
              <a:buChar char="•"/>
            </a:pPr>
            <a:r>
              <a:rPr lang="en-US" sz="3200" b="0" i="0" smtClean="0">
                <a:solidFill>
                  <a:schemeClr val="tx1"/>
                </a:solidFill>
                <a:latin typeface="Calibri"/>
                <a:ea typeface="ＭＳ Ｐゴシック"/>
                <a:cs typeface="ＭＳ Ｐゴシック"/>
              </a:rPr>
              <a:t>Coman </a:t>
            </a:r>
            <a:r>
              <a:rPr lang="en-US" sz="3200" b="0" i="0" dirty="0" err="1">
                <a:solidFill>
                  <a:schemeClr val="tx1"/>
                </a:solidFill>
                <a:latin typeface="Calibri"/>
                <a:ea typeface="ＭＳ Ｐゴシック"/>
                <a:cs typeface="ＭＳ Ｐゴシック"/>
              </a:rPr>
              <a:t>como</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mínimo</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una</a:t>
            </a:r>
            <a:r>
              <a:rPr lang="en-US" sz="3200" b="0" i="0" dirty="0">
                <a:solidFill>
                  <a:schemeClr val="tx1"/>
                </a:solidFill>
                <a:latin typeface="Calibri"/>
                <a:ea typeface="ＭＳ Ｐゴシック"/>
                <a:cs typeface="ＭＳ Ｐゴシック"/>
              </a:rPr>
              <a:t> comida </a:t>
            </a:r>
            <a:r>
              <a:rPr lang="en-US" sz="3200" b="0" i="0" dirty="0" err="1">
                <a:solidFill>
                  <a:schemeClr val="tx1"/>
                </a:solidFill>
                <a:latin typeface="Calibri"/>
                <a:ea typeface="ＭＳ Ｐゴシック"/>
                <a:cs typeface="ＭＳ Ｐゴシック"/>
              </a:rPr>
              <a:t>saludable</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juntos</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como</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familia</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cada</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día</a:t>
            </a:r>
            <a:r>
              <a:rPr lang="en-US" sz="3200" b="0" i="0" dirty="0">
                <a:solidFill>
                  <a:schemeClr val="tx1"/>
                </a:solidFill>
                <a:latin typeface="Calibri"/>
                <a:ea typeface="ＭＳ Ｐゴシック"/>
                <a:cs typeface="ＭＳ Ｐゴシック"/>
              </a:rPr>
              <a:t>.</a:t>
            </a:r>
          </a:p>
          <a:p>
            <a:pPr marL="347472" indent="-347472" algn="l" defTabSz="457200">
              <a:spcBef>
                <a:spcPts val="0"/>
              </a:spcBef>
              <a:spcAft>
                <a:spcPts val="0"/>
              </a:spcAft>
              <a:buFont typeface="Arial"/>
              <a:buChar char="•"/>
            </a:pPr>
            <a:endParaRPr lang="en-US" dirty="0" smtClean="0">
              <a:latin typeface="Calibri"/>
            </a:endParaRPr>
          </a:p>
          <a:p>
            <a:pPr marL="347472" indent="-347472" algn="l" defTabSz="457200">
              <a:spcBef>
                <a:spcPts val="0"/>
              </a:spcBef>
              <a:spcAft>
                <a:spcPts val="0"/>
              </a:spcAft>
              <a:buFont typeface="Arial"/>
              <a:buChar char="•"/>
            </a:pPr>
            <a:endParaRPr lang="en-US" dirty="0" smtClean="0">
              <a:latin typeface="Calibri"/>
            </a:endParaRPr>
          </a:p>
          <a:p>
            <a:pPr marL="347472" indent="-347472" algn="l" defTabSz="457200">
              <a:spcBef>
                <a:spcPts val="0"/>
              </a:spcBef>
              <a:spcAft>
                <a:spcPts val="0"/>
              </a:spcAft>
              <a:buFont typeface="Arial"/>
              <a:buChar char="•"/>
            </a:pPr>
            <a:endParaRPr lang="en-US" dirty="0" smtClean="0">
              <a:latin typeface="Calibri"/>
            </a:endParaRPr>
          </a:p>
        </p:txBody>
      </p:sp>
      <p:sp>
        <p:nvSpPr>
          <p:cNvPr id="6" name="Slide Number Placeholder 5"/>
          <p:cNvSpPr>
            <a:spLocks noGrp="1"/>
          </p:cNvSpPr>
          <p:nvPr>
            <p:ph type="sldNum" sz="quarter" idx="12"/>
          </p:nvPr>
        </p:nvSpPr>
        <p:spPr/>
        <p:txBody>
          <a:bodyPr/>
          <a:lstStyle/>
          <a:p>
            <a:pPr algn="r">
              <a:buNone/>
            </a:pPr>
            <a:fld id="{C5990B62-71AC-2741-AC4D-A103F5E33783}" type="slidenum">
              <a:rPr lang="en-US" sz="1200" b="0" i="0">
                <a:solidFill>
                  <a:schemeClr val="tx1">
                    <a:tint val="75000"/>
                  </a:schemeClr>
                </a:solidFill>
                <a:latin typeface="Times New Roman"/>
                <a:ea typeface="ＭＳ Ｐゴシック"/>
                <a:cs typeface="ＭＳ Ｐゴシック"/>
              </a:rPr>
              <a:pPr algn="r">
                <a:buNone/>
              </a:pPr>
              <a:t>11</a:t>
            </a:fld>
            <a:endParaRPr lang="en-US" sz="1200" b="0" i="0">
              <a:solidFill>
                <a:schemeClr val="tx1">
                  <a:tint val="75000"/>
                </a:schemeClr>
              </a:solidFill>
              <a:latin typeface="Times New Roman"/>
              <a:ea typeface="ＭＳ Ｐゴシック"/>
              <a:cs typeface="ＭＳ Ｐゴシック"/>
            </a:endParaRPr>
          </a:p>
        </p:txBody>
      </p:sp>
      <p:sp>
        <p:nvSpPr>
          <p:cNvPr id="5" name="TextBox 4"/>
          <p:cNvSpPr txBox="1"/>
          <p:nvPr/>
        </p:nvSpPr>
        <p:spPr>
          <a:xfrm>
            <a:off x="152400" y="5562600"/>
            <a:ext cx="1981200" cy="584776"/>
          </a:xfrm>
          <a:prstGeom prst="rect">
            <a:avLst/>
          </a:prstGeom>
          <a:noFill/>
          <a:effectLst>
            <a:glow rad="139700">
              <a:schemeClr val="accent3">
                <a:satMod val="175000"/>
                <a:alpha val="40000"/>
              </a:schemeClr>
            </a:glow>
            <a:innerShdw blurRad="114300">
              <a:prstClr val="black"/>
            </a:innerShdw>
          </a:effectLst>
        </p:spPr>
        <p:txBody>
          <a:bodyPr>
            <a:spAutoFit/>
          </a:bodyPr>
          <a:lstStyle/>
          <a:p>
            <a:pPr algn="ctr">
              <a:buNone/>
            </a:pPr>
            <a:r>
              <a:rPr lang="en-US" sz="3200" b="0" i="0">
                <a:solidFill>
                  <a:srgbClr val="FFEFAA"/>
                </a:solidFill>
                <a:latin typeface="Georgia"/>
                <a:ea typeface="ＭＳ Ｐゴシック"/>
                <a:cs typeface="Georgia"/>
              </a:rPr>
              <a:t>Unidad 11</a:t>
            </a:r>
          </a:p>
        </p:txBody>
      </p:sp>
      <p:sp>
        <p:nvSpPr>
          <p:cNvPr id="7" name="6 CuadroTexto"/>
          <p:cNvSpPr txBox="1"/>
          <p:nvPr/>
        </p:nvSpPr>
        <p:spPr>
          <a:xfrm>
            <a:off x="0" y="4350603"/>
            <a:ext cx="2286000" cy="707886"/>
          </a:xfrm>
          <a:prstGeom prst="rect">
            <a:avLst/>
          </a:prstGeom>
          <a:solidFill>
            <a:schemeClr val="tx1"/>
          </a:solidFill>
        </p:spPr>
        <p:txBody>
          <a:bodyPr wrap="square" rtlCol="0">
            <a:spAutoFit/>
          </a:bodyPr>
          <a:lstStyle/>
          <a:p>
            <a:pPr algn="l">
              <a:lnSpc>
                <a:spcPts val="1600"/>
              </a:lnSpc>
            </a:pPr>
            <a:r>
              <a:rPr lang="es-ES_tradnl" sz="1600" dirty="0" smtClean="0">
                <a:solidFill>
                  <a:srgbClr val="D0BB36"/>
                </a:solidFill>
                <a:latin typeface="DINCond-BoldAlternate" pitchFamily="50" charset="0"/>
              </a:rPr>
              <a:t>Padres que se fortalecen... </a:t>
            </a:r>
          </a:p>
          <a:p>
            <a:pPr algn="r">
              <a:lnSpc>
                <a:spcPts val="1600"/>
              </a:lnSpc>
            </a:pPr>
            <a:r>
              <a:rPr lang="es-ES_tradnl" sz="1600" dirty="0" smtClean="0">
                <a:solidFill>
                  <a:srgbClr val="D0BB36"/>
                </a:solidFill>
                <a:latin typeface="DINCond-BoldAlternate" pitchFamily="50" charset="0"/>
              </a:rPr>
              <a:t>…adolescentes </a:t>
            </a:r>
            <a:r>
              <a:rPr lang="es-ES_tradnl" sz="1600" dirty="0" smtClean="0">
                <a:solidFill>
                  <a:srgbClr val="D0BB36"/>
                </a:solidFill>
                <a:latin typeface="DINCond-BoldAlternate" pitchFamily="50" charset="0"/>
              </a:rPr>
              <a:t>que se transforman.</a:t>
            </a:r>
            <a:endParaRPr lang="es-ES" sz="1600" dirty="0">
              <a:solidFill>
                <a:srgbClr val="D0BB36"/>
              </a:solidFill>
              <a:latin typeface="DINCond-BoldAlternate" pitchFamily="50" charset="0"/>
            </a:endParaRPr>
          </a:p>
        </p:txBody>
      </p:sp>
    </p:spTree>
    <p:extLst>
      <p:ext uri="{BB962C8B-B14F-4D97-AF65-F5344CB8AC3E}">
        <p14:creationId xmlns:p14="http://schemas.microsoft.com/office/powerpoint/2010/main" xmlns="" val="71052531"/>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dissolve">
                                      <p:cBhvr>
                                        <p:cTn id="7" dur="500"/>
                                        <p:tgtEl>
                                          <p:spTgt spid="47106"/>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anim calcmode="lin" valueType="num">
                                      <p:cBhvr additive="base">
                                        <p:cTn id="11" dur="500"/>
                                        <p:tgtEl>
                                          <p:spTgt spid="47107">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47107">
                                            <p:txEl>
                                              <p:pRg st="1" end="1"/>
                                            </p:txEl>
                                          </p:spTgt>
                                        </p:tgtEl>
                                      </p:cBhvr>
                                    </p:animEffect>
                                  </p:childTnLst>
                                </p:cTn>
                              </p:par>
                            </p:childTnLst>
                          </p:cTn>
                        </p:par>
                        <p:par>
                          <p:cTn id="13" fill="hold">
                            <p:stCondLst>
                              <p:cond delay="1000"/>
                            </p:stCondLst>
                            <p:childTnLst>
                              <p:par>
                                <p:cTn id="14" presetID="12" presetClass="entr" presetSubtype="4" fill="hold" grpId="0" nodeType="afterEffect">
                                  <p:stCondLst>
                                    <p:cond delay="0"/>
                                  </p:stCondLst>
                                  <p:childTnLst>
                                    <p:set>
                                      <p:cBhvr>
                                        <p:cTn id="15" dur="1" fill="hold">
                                          <p:stCondLst>
                                            <p:cond delay="0"/>
                                          </p:stCondLst>
                                        </p:cTn>
                                        <p:tgtEl>
                                          <p:spTgt spid="47107">
                                            <p:txEl>
                                              <p:pRg st="2" end="2"/>
                                            </p:txEl>
                                          </p:spTgt>
                                        </p:tgtEl>
                                        <p:attrNameLst>
                                          <p:attrName>style.visibility</p:attrName>
                                        </p:attrNameLst>
                                      </p:cBhvr>
                                      <p:to>
                                        <p:strVal val="visible"/>
                                      </p:to>
                                    </p:set>
                                    <p:anim calcmode="lin" valueType="num">
                                      <p:cBhvr additive="base">
                                        <p:cTn id="16" dur="500"/>
                                        <p:tgtEl>
                                          <p:spTgt spid="47107">
                                            <p:txEl>
                                              <p:pRg st="2" end="2"/>
                                            </p:txEl>
                                          </p:spTgt>
                                        </p:tgtEl>
                                        <p:attrNameLst>
                                          <p:attrName>ppt_y</p:attrName>
                                        </p:attrNameLst>
                                      </p:cBhvr>
                                      <p:tavLst>
                                        <p:tav tm="0">
                                          <p:val>
                                            <p:strVal val="#ppt_y+#ppt_h*1.125000"/>
                                          </p:val>
                                        </p:tav>
                                        <p:tav tm="100000">
                                          <p:val>
                                            <p:strVal val="#ppt_y"/>
                                          </p:val>
                                        </p:tav>
                                      </p:tavLst>
                                    </p:anim>
                                    <p:animEffect transition="in" filter="wipe(up)">
                                      <p:cBhvr>
                                        <p:cTn id="17" dur="500"/>
                                        <p:tgtEl>
                                          <p:spTgt spid="47107">
                                            <p:txEl>
                                              <p:pRg st="2" end="2"/>
                                            </p:txEl>
                                          </p:spTgt>
                                        </p:tgtEl>
                                      </p:cBhvr>
                                    </p:animEffect>
                                  </p:childTnLst>
                                </p:cTn>
                              </p:par>
                            </p:childTnLst>
                          </p:cTn>
                        </p:par>
                        <p:par>
                          <p:cTn id="18" fill="hold">
                            <p:stCondLst>
                              <p:cond delay="1500"/>
                            </p:stCondLst>
                            <p:childTnLst>
                              <p:par>
                                <p:cTn id="19" presetID="12" presetClass="entr" presetSubtype="4" fill="hold" grpId="0" nodeType="afterEffect">
                                  <p:stCondLst>
                                    <p:cond delay="0"/>
                                  </p:stCondLst>
                                  <p:childTnLst>
                                    <p:set>
                                      <p:cBhvr>
                                        <p:cTn id="20" dur="1" fill="hold">
                                          <p:stCondLst>
                                            <p:cond delay="0"/>
                                          </p:stCondLst>
                                        </p:cTn>
                                        <p:tgtEl>
                                          <p:spTgt spid="47107">
                                            <p:txEl>
                                              <p:pRg st="3" end="3"/>
                                            </p:txEl>
                                          </p:spTgt>
                                        </p:tgtEl>
                                        <p:attrNameLst>
                                          <p:attrName>style.visibility</p:attrName>
                                        </p:attrNameLst>
                                      </p:cBhvr>
                                      <p:to>
                                        <p:strVal val="visible"/>
                                      </p:to>
                                    </p:set>
                                    <p:anim calcmode="lin" valueType="num">
                                      <p:cBhvr additive="base">
                                        <p:cTn id="21" dur="500"/>
                                        <p:tgtEl>
                                          <p:spTgt spid="47107">
                                            <p:txEl>
                                              <p:pRg st="3" end="3"/>
                                            </p:txEl>
                                          </p:spTgt>
                                        </p:tgtEl>
                                        <p:attrNameLst>
                                          <p:attrName>ppt_y</p:attrName>
                                        </p:attrNameLst>
                                      </p:cBhvr>
                                      <p:tavLst>
                                        <p:tav tm="0">
                                          <p:val>
                                            <p:strVal val="#ppt_y+#ppt_h*1.125000"/>
                                          </p:val>
                                        </p:tav>
                                        <p:tav tm="100000">
                                          <p:val>
                                            <p:strVal val="#ppt_y"/>
                                          </p:val>
                                        </p:tav>
                                      </p:tavLst>
                                    </p:anim>
                                    <p:animEffect transition="in" filter="wipe(up)">
                                      <p:cBhvr>
                                        <p:cTn id="22" dur="500"/>
                                        <p:tgtEl>
                                          <p:spTgt spid="47107">
                                            <p:txEl>
                                              <p:pRg st="3" end="3"/>
                                            </p:txEl>
                                          </p:spTgt>
                                        </p:tgtEl>
                                      </p:cBhvr>
                                    </p:animEffect>
                                  </p:childTnLst>
                                </p:cTn>
                              </p:par>
                            </p:childTnLst>
                          </p:cTn>
                        </p:par>
                        <p:par>
                          <p:cTn id="23" fill="hold">
                            <p:stCondLst>
                              <p:cond delay="2000"/>
                            </p:stCondLst>
                            <p:childTnLst>
                              <p:par>
                                <p:cTn id="24" presetID="12" presetClass="entr" presetSubtype="4" fill="hold" grpId="0" nodeType="afterEffect">
                                  <p:stCondLst>
                                    <p:cond delay="0"/>
                                  </p:stCondLst>
                                  <p:childTnLst>
                                    <p:set>
                                      <p:cBhvr>
                                        <p:cTn id="25" dur="1" fill="hold">
                                          <p:stCondLst>
                                            <p:cond delay="0"/>
                                          </p:stCondLst>
                                        </p:cTn>
                                        <p:tgtEl>
                                          <p:spTgt spid="47107">
                                            <p:txEl>
                                              <p:pRg st="4" end="4"/>
                                            </p:txEl>
                                          </p:spTgt>
                                        </p:tgtEl>
                                        <p:attrNameLst>
                                          <p:attrName>style.visibility</p:attrName>
                                        </p:attrNameLst>
                                      </p:cBhvr>
                                      <p:to>
                                        <p:strVal val="visible"/>
                                      </p:to>
                                    </p:set>
                                    <p:anim calcmode="lin" valueType="num">
                                      <p:cBhvr additive="base">
                                        <p:cTn id="26" dur="500"/>
                                        <p:tgtEl>
                                          <p:spTgt spid="47107">
                                            <p:txEl>
                                              <p:pRg st="4" end="4"/>
                                            </p:txEl>
                                          </p:spTgt>
                                        </p:tgtEl>
                                        <p:attrNameLst>
                                          <p:attrName>ppt_y</p:attrName>
                                        </p:attrNameLst>
                                      </p:cBhvr>
                                      <p:tavLst>
                                        <p:tav tm="0">
                                          <p:val>
                                            <p:strVal val="#ppt_y+#ppt_h*1.125000"/>
                                          </p:val>
                                        </p:tav>
                                        <p:tav tm="100000">
                                          <p:val>
                                            <p:strVal val="#ppt_y"/>
                                          </p:val>
                                        </p:tav>
                                      </p:tavLst>
                                    </p:anim>
                                    <p:animEffect transition="in" filter="wipe(up)">
                                      <p:cBhvr>
                                        <p:cTn id="27" dur="500"/>
                                        <p:tgtEl>
                                          <p:spTgt spid="471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a:xfrm>
            <a:off x="2590800" y="11736"/>
            <a:ext cx="6400800" cy="1143000"/>
          </a:xfrm>
          <a:effectLst>
            <a:outerShdw blurRad="50800" dist="38100" dir="2700000" algn="tl" rotWithShape="0">
              <a:prstClr val="black">
                <a:alpha val="40000"/>
              </a:prstClr>
            </a:outerShdw>
          </a:effectLst>
        </p:spPr>
        <p:txBody>
          <a:bodyPr/>
          <a:lstStyle/>
          <a:p>
            <a:pPr algn="ctr" defTabSz="457200">
              <a:spcBef>
                <a:spcPts val="0"/>
              </a:spcBef>
              <a:spcAft>
                <a:spcPts val="0"/>
              </a:spcAft>
              <a:buNone/>
            </a:pPr>
            <a:r>
              <a:rPr lang="en-US" sz="4400" b="0" i="0" dirty="0" err="1">
                <a:solidFill>
                  <a:schemeClr val="bg1"/>
                </a:solidFill>
                <a:latin typeface="Georgia"/>
                <a:ea typeface="ＭＳ Ｐゴシック"/>
                <a:cs typeface="Georgia"/>
              </a:rPr>
              <a:t>Actividad</a:t>
            </a:r>
            <a:r>
              <a:rPr lang="en-US" sz="4400" b="0" i="0" dirty="0">
                <a:solidFill>
                  <a:schemeClr val="bg1"/>
                </a:solidFill>
                <a:latin typeface="Georgia"/>
                <a:ea typeface="ＭＳ Ｐゴシック"/>
                <a:cs typeface="Georgia"/>
              </a:rPr>
              <a:t> de </a:t>
            </a:r>
            <a:r>
              <a:rPr lang="en-US" sz="4400" b="0" i="0" dirty="0" err="1">
                <a:solidFill>
                  <a:schemeClr val="bg1"/>
                </a:solidFill>
                <a:latin typeface="Georgia"/>
                <a:ea typeface="ＭＳ Ｐゴシック"/>
                <a:cs typeface="Georgia"/>
              </a:rPr>
              <a:t>repaso</a:t>
            </a:r>
            <a:r>
              <a:rPr lang="en-US" sz="4400" b="0" i="0" dirty="0">
                <a:solidFill>
                  <a:schemeClr val="bg1"/>
                </a:solidFill>
                <a:latin typeface="Georgia"/>
                <a:ea typeface="ＭＳ Ｐゴシック"/>
                <a:cs typeface="Georgia"/>
              </a:rPr>
              <a:t> 11.4</a:t>
            </a:r>
          </a:p>
        </p:txBody>
      </p:sp>
      <p:sp>
        <p:nvSpPr>
          <p:cNvPr id="410627" name="Rectangle 3"/>
          <p:cNvSpPr>
            <a:spLocks noGrp="1" noChangeArrowheads="1"/>
          </p:cNvSpPr>
          <p:nvPr>
            <p:ph idx="1"/>
          </p:nvPr>
        </p:nvSpPr>
        <p:spPr>
          <a:xfrm>
            <a:off x="2590800" y="1066800"/>
            <a:ext cx="6400800" cy="4800600"/>
          </a:xfrm>
        </p:spPr>
        <p:txBody>
          <a:bodyPr/>
          <a:lstStyle/>
          <a:p>
            <a:pPr marL="612648" indent="-612648" algn="l" defTabSz="457200">
              <a:spcBef>
                <a:spcPts val="576"/>
              </a:spcBef>
              <a:spcAft>
                <a:spcPts val="0"/>
              </a:spcAft>
              <a:buClr>
                <a:schemeClr val="tx1"/>
              </a:buClr>
              <a:buFont typeface="Symbol"/>
              <a:buAutoNum type="arabicPeriod"/>
            </a:pPr>
            <a:r>
              <a:rPr lang="en-US" sz="2100" b="0" i="0" dirty="0">
                <a:solidFill>
                  <a:schemeClr val="tx1"/>
                </a:solidFill>
                <a:latin typeface="Calibri"/>
                <a:ea typeface="ＭＳ Ｐゴシック"/>
                <a:cs typeface="ＭＳ Ｐゴシック"/>
              </a:rPr>
              <a:t>Los </a:t>
            </a:r>
            <a:r>
              <a:rPr lang="en-US" sz="2100" b="0" i="0" dirty="0" err="1">
                <a:solidFill>
                  <a:schemeClr val="tx1"/>
                </a:solidFill>
                <a:latin typeface="Calibri"/>
                <a:ea typeface="ＭＳ Ｐゴシック"/>
                <a:cs typeface="ＭＳ Ｐゴシック"/>
              </a:rPr>
              <a:t>adolescentes</a:t>
            </a:r>
            <a:r>
              <a:rPr lang="en-US" sz="2100" b="0" i="0" dirty="0">
                <a:solidFill>
                  <a:schemeClr val="tx1"/>
                </a:solidFill>
                <a:latin typeface="Calibri"/>
                <a:ea typeface="ＭＳ Ｐゴシック"/>
                <a:cs typeface="ＭＳ Ｐゴシック"/>
              </a:rPr>
              <a:t> </a:t>
            </a:r>
            <a:r>
              <a:rPr lang="en-US" sz="2100" b="0" i="0" dirty="0" err="1">
                <a:solidFill>
                  <a:schemeClr val="tx1"/>
                </a:solidFill>
                <a:latin typeface="Calibri"/>
                <a:ea typeface="ＭＳ Ｐゴシック"/>
                <a:cs typeface="ＭＳ Ｐゴシック"/>
              </a:rPr>
              <a:t>necesitan</a:t>
            </a:r>
            <a:r>
              <a:rPr lang="en-US" sz="2100" b="0" i="0" dirty="0">
                <a:solidFill>
                  <a:schemeClr val="tx1"/>
                </a:solidFill>
                <a:latin typeface="Calibri"/>
                <a:ea typeface="ＭＳ Ｐゴシック"/>
                <a:cs typeface="ＭＳ Ｐゴシック"/>
              </a:rPr>
              <a:t> </a:t>
            </a:r>
            <a:r>
              <a:rPr lang="en-US" sz="2100" b="0" i="0" dirty="0" err="1">
                <a:solidFill>
                  <a:schemeClr val="tx1"/>
                </a:solidFill>
                <a:latin typeface="Calibri"/>
                <a:ea typeface="ＭＳ Ｐゴシック"/>
                <a:cs typeface="ＭＳ Ｐゴシック"/>
              </a:rPr>
              <a:t>más</a:t>
            </a:r>
            <a:r>
              <a:rPr lang="en-US" sz="2100" b="0" i="0" dirty="0">
                <a:solidFill>
                  <a:schemeClr val="tx1"/>
                </a:solidFill>
                <a:latin typeface="Calibri"/>
                <a:ea typeface="ＭＳ Ｐゴシック"/>
                <a:cs typeface="ＭＳ Ｐゴシック"/>
              </a:rPr>
              <a:t> </a:t>
            </a:r>
            <a:r>
              <a:rPr lang="en-US" sz="2100" b="0" i="0" dirty="0" err="1">
                <a:solidFill>
                  <a:schemeClr val="tx1"/>
                </a:solidFill>
                <a:latin typeface="Calibri"/>
                <a:ea typeface="ＭＳ Ｐゴシック"/>
                <a:cs typeface="ＭＳ Ｐゴシック"/>
              </a:rPr>
              <a:t>horas</a:t>
            </a:r>
            <a:r>
              <a:rPr lang="en-US" sz="2100" b="0" i="0" dirty="0">
                <a:solidFill>
                  <a:schemeClr val="tx1"/>
                </a:solidFill>
                <a:latin typeface="Calibri"/>
                <a:ea typeface="ＭＳ Ｐゴシック"/>
                <a:cs typeface="ＭＳ Ｐゴシック"/>
              </a:rPr>
              <a:t> de </a:t>
            </a:r>
            <a:r>
              <a:rPr lang="en-US" sz="2100" b="0" i="0" dirty="0" err="1">
                <a:solidFill>
                  <a:schemeClr val="tx1"/>
                </a:solidFill>
                <a:latin typeface="Calibri"/>
                <a:ea typeface="ＭＳ Ｐゴシック"/>
                <a:cs typeface="ＭＳ Ｐゴシック"/>
              </a:rPr>
              <a:t>sueño</a:t>
            </a:r>
            <a:r>
              <a:rPr lang="en-US" sz="2100" b="0" i="0" dirty="0">
                <a:solidFill>
                  <a:schemeClr val="tx1"/>
                </a:solidFill>
                <a:latin typeface="Calibri"/>
                <a:ea typeface="ＭＳ Ｐゴシック"/>
                <a:cs typeface="ＭＳ Ｐゴシック"/>
              </a:rPr>
              <a:t> </a:t>
            </a:r>
            <a:r>
              <a:rPr lang="en-US" sz="2100" b="0" i="0" dirty="0" err="1">
                <a:solidFill>
                  <a:schemeClr val="tx1"/>
                </a:solidFill>
                <a:latin typeface="Calibri"/>
                <a:ea typeface="ＭＳ Ｐゴシック"/>
                <a:cs typeface="ＭＳ Ｐゴシック"/>
              </a:rPr>
              <a:t>que</a:t>
            </a:r>
            <a:r>
              <a:rPr lang="en-US" sz="2100" b="0" i="0" dirty="0">
                <a:solidFill>
                  <a:schemeClr val="tx1"/>
                </a:solidFill>
                <a:latin typeface="Calibri"/>
                <a:ea typeface="ＭＳ Ｐゴシック"/>
                <a:cs typeface="ＭＳ Ｐゴシック"/>
              </a:rPr>
              <a:t> los </a:t>
            </a:r>
            <a:r>
              <a:rPr lang="en-US" sz="2100" b="0" i="0" dirty="0" err="1">
                <a:solidFill>
                  <a:schemeClr val="tx1"/>
                </a:solidFill>
                <a:latin typeface="Calibri"/>
                <a:ea typeface="ＭＳ Ｐゴシック"/>
                <a:cs typeface="ＭＳ Ｐゴシック"/>
              </a:rPr>
              <a:t>niños</a:t>
            </a:r>
            <a:r>
              <a:rPr lang="en-US" sz="2100" b="0" i="0" dirty="0">
                <a:solidFill>
                  <a:schemeClr val="tx1"/>
                </a:solidFill>
                <a:latin typeface="Calibri"/>
                <a:ea typeface="ＭＳ Ｐゴシック"/>
                <a:cs typeface="ＭＳ Ｐゴシック"/>
              </a:rPr>
              <a:t> </a:t>
            </a:r>
            <a:r>
              <a:rPr lang="en-US" sz="2100" b="0" i="0" dirty="0" err="1">
                <a:solidFill>
                  <a:schemeClr val="tx1"/>
                </a:solidFill>
                <a:latin typeface="Calibri"/>
                <a:ea typeface="ＭＳ Ｐゴシック"/>
                <a:cs typeface="ＭＳ Ｐゴシック"/>
              </a:rPr>
              <a:t>pequeños</a:t>
            </a:r>
            <a:r>
              <a:rPr lang="en-US" sz="2100" b="0" i="0" dirty="0">
                <a:solidFill>
                  <a:schemeClr val="tx1"/>
                </a:solidFill>
                <a:latin typeface="Calibri"/>
                <a:ea typeface="ＭＳ Ｐゴシック"/>
                <a:cs typeface="ＭＳ Ｐゴシック"/>
              </a:rPr>
              <a:t> y los ____________.</a:t>
            </a:r>
          </a:p>
          <a:p>
            <a:pPr marL="612648" indent="-612648" algn="l" defTabSz="457200">
              <a:spcBef>
                <a:spcPts val="576"/>
              </a:spcBef>
              <a:spcAft>
                <a:spcPts val="0"/>
              </a:spcAft>
              <a:buClr>
                <a:schemeClr val="tx1"/>
              </a:buClr>
              <a:buFont typeface="Symbol"/>
              <a:buAutoNum type="arabicPeriod"/>
            </a:pPr>
            <a:r>
              <a:rPr lang="en-US" sz="2100" b="0" i="0" dirty="0">
                <a:solidFill>
                  <a:schemeClr val="tx1"/>
                </a:solidFill>
                <a:latin typeface="Calibri"/>
                <a:ea typeface="ＭＳ Ｐゴシック"/>
                <a:cs typeface="ＭＳ Ｐゴシック"/>
              </a:rPr>
              <a:t>Los padres </a:t>
            </a:r>
            <a:r>
              <a:rPr lang="en-US" sz="2100" b="0" i="0" dirty="0" err="1">
                <a:solidFill>
                  <a:schemeClr val="tx1"/>
                </a:solidFill>
                <a:latin typeface="Calibri"/>
                <a:ea typeface="ＭＳ Ｐゴシック"/>
                <a:cs typeface="ＭＳ Ｐゴシック"/>
              </a:rPr>
              <a:t>deben</a:t>
            </a:r>
            <a:r>
              <a:rPr lang="en-US" sz="2100" b="0" i="0" dirty="0">
                <a:solidFill>
                  <a:schemeClr val="tx1"/>
                </a:solidFill>
                <a:latin typeface="Calibri"/>
                <a:ea typeface="ＭＳ Ｐゴシック"/>
                <a:cs typeface="ＭＳ Ｐゴシック"/>
              </a:rPr>
              <a:t> </a:t>
            </a:r>
            <a:r>
              <a:rPr lang="en-US" sz="2100" b="0" i="0" dirty="0" err="1">
                <a:solidFill>
                  <a:schemeClr val="tx1"/>
                </a:solidFill>
                <a:latin typeface="Calibri"/>
                <a:ea typeface="ＭＳ Ｐゴシック"/>
                <a:cs typeface="ＭＳ Ｐゴシック"/>
              </a:rPr>
              <a:t>retirar</a:t>
            </a:r>
            <a:r>
              <a:rPr lang="en-US" sz="2100" b="0" i="0" dirty="0">
                <a:solidFill>
                  <a:schemeClr val="tx1"/>
                </a:solidFill>
                <a:latin typeface="Calibri"/>
                <a:ea typeface="ＭＳ Ｐゴシック"/>
                <a:cs typeface="ＭＳ Ｐゴシック"/>
              </a:rPr>
              <a:t> o </a:t>
            </a:r>
            <a:r>
              <a:rPr lang="en-US" sz="2100" b="0" i="0" dirty="0" err="1">
                <a:solidFill>
                  <a:schemeClr val="tx1"/>
                </a:solidFill>
                <a:latin typeface="Calibri"/>
                <a:ea typeface="ＭＳ Ｐゴシック"/>
                <a:cs typeface="ＭＳ Ｐゴシック"/>
              </a:rPr>
              <a:t>inhabilitar</a:t>
            </a:r>
            <a:r>
              <a:rPr lang="en-US" sz="2100" b="0" i="0" dirty="0">
                <a:solidFill>
                  <a:schemeClr val="tx1"/>
                </a:solidFill>
                <a:latin typeface="Calibri"/>
                <a:ea typeface="ＭＳ Ｐゴシック"/>
                <a:cs typeface="ＭＳ Ｐゴシック"/>
              </a:rPr>
              <a:t> los ________ </a:t>
            </a:r>
            <a:r>
              <a:rPr lang="en-US" sz="2100" b="0" i="0" dirty="0" err="1">
                <a:solidFill>
                  <a:schemeClr val="tx1"/>
                </a:solidFill>
                <a:latin typeface="Calibri"/>
                <a:ea typeface="ＭＳ Ｐゴシック"/>
                <a:cs typeface="ＭＳ Ｐゴシック"/>
              </a:rPr>
              <a:t>celulares</a:t>
            </a:r>
            <a:r>
              <a:rPr lang="en-US" sz="2100" b="0" i="0" dirty="0">
                <a:solidFill>
                  <a:schemeClr val="tx1"/>
                </a:solidFill>
                <a:latin typeface="Calibri"/>
                <a:ea typeface="ＭＳ Ｐゴシック"/>
                <a:cs typeface="ＭＳ Ｐゴシック"/>
              </a:rPr>
              <a:t>, </a:t>
            </a:r>
            <a:r>
              <a:rPr lang="en-US" sz="2100" b="0" i="0" dirty="0" err="1">
                <a:solidFill>
                  <a:schemeClr val="tx1"/>
                </a:solidFill>
                <a:latin typeface="Calibri"/>
                <a:ea typeface="ＭＳ Ｐゴシック"/>
                <a:cs typeface="ＭＳ Ｐゴシック"/>
              </a:rPr>
              <a:t>las</a:t>
            </a:r>
            <a:r>
              <a:rPr lang="en-US" sz="2100" b="0" i="0" dirty="0">
                <a:solidFill>
                  <a:schemeClr val="tx1"/>
                </a:solidFill>
                <a:latin typeface="Calibri"/>
                <a:ea typeface="ＭＳ Ｐゴシック"/>
                <a:cs typeface="ＭＳ Ｐゴシック"/>
              </a:rPr>
              <a:t> </a:t>
            </a:r>
            <a:r>
              <a:rPr lang="en-US" sz="2100" b="0" i="0" dirty="0" err="1">
                <a:solidFill>
                  <a:schemeClr val="tx1"/>
                </a:solidFill>
                <a:latin typeface="Calibri"/>
                <a:ea typeface="ＭＳ Ｐゴシック"/>
                <a:cs typeface="ＭＳ Ｐゴシック"/>
              </a:rPr>
              <a:t>computadoras</a:t>
            </a:r>
            <a:r>
              <a:rPr lang="en-US" sz="2100" b="0" i="0" dirty="0">
                <a:solidFill>
                  <a:schemeClr val="tx1"/>
                </a:solidFill>
                <a:latin typeface="Calibri"/>
                <a:ea typeface="ＭＳ Ｐゴシック"/>
                <a:cs typeface="ＭＳ Ｐゴシック"/>
              </a:rPr>
              <a:t> y los </a:t>
            </a:r>
            <a:r>
              <a:rPr lang="en-US" sz="2100" b="0" i="0" dirty="0" err="1">
                <a:solidFill>
                  <a:schemeClr val="tx1"/>
                </a:solidFill>
                <a:latin typeface="Calibri"/>
                <a:ea typeface="ＭＳ Ｐゴシック"/>
                <a:cs typeface="ＭＳ Ｐゴシック"/>
              </a:rPr>
              <a:t>aparatos</a:t>
            </a:r>
            <a:r>
              <a:rPr lang="en-US" sz="2100" b="0" i="0" dirty="0">
                <a:solidFill>
                  <a:schemeClr val="tx1"/>
                </a:solidFill>
                <a:latin typeface="Calibri"/>
                <a:ea typeface="ＭＳ Ｐゴシック"/>
                <a:cs typeface="ＭＳ Ｐゴシック"/>
              </a:rPr>
              <a:t> de ________ de </a:t>
            </a:r>
            <a:r>
              <a:rPr lang="en-US" sz="2100" b="0" i="0" dirty="0" err="1">
                <a:solidFill>
                  <a:schemeClr val="tx1"/>
                </a:solidFill>
                <a:latin typeface="Calibri"/>
                <a:ea typeface="ＭＳ Ｐゴシック"/>
                <a:cs typeface="ＭＳ Ｐゴシック"/>
              </a:rPr>
              <a:t>sus</a:t>
            </a:r>
            <a:r>
              <a:rPr lang="en-US" sz="2100" b="0" i="0" dirty="0">
                <a:solidFill>
                  <a:schemeClr val="tx1"/>
                </a:solidFill>
                <a:latin typeface="Calibri"/>
                <a:ea typeface="ＭＳ Ｐゴシック"/>
                <a:cs typeface="ＭＳ Ｐゴシック"/>
              </a:rPr>
              <a:t> </a:t>
            </a:r>
            <a:r>
              <a:rPr lang="en-US" sz="2100" b="0" i="0" dirty="0" err="1">
                <a:solidFill>
                  <a:schemeClr val="tx1"/>
                </a:solidFill>
                <a:latin typeface="Calibri"/>
                <a:ea typeface="ＭＳ Ｐゴシック"/>
                <a:cs typeface="ＭＳ Ｐゴシック"/>
              </a:rPr>
              <a:t>hijos</a:t>
            </a:r>
            <a:r>
              <a:rPr lang="en-US" sz="2100" b="0" i="0" dirty="0">
                <a:solidFill>
                  <a:schemeClr val="tx1"/>
                </a:solidFill>
                <a:latin typeface="Calibri"/>
                <a:ea typeface="ＭＳ Ｐゴシック"/>
                <a:cs typeface="ＭＳ Ｐゴシック"/>
              </a:rPr>
              <a:t>, </a:t>
            </a:r>
            <a:r>
              <a:rPr lang="en-US" sz="2100" b="0" i="0" dirty="0" err="1">
                <a:solidFill>
                  <a:schemeClr val="tx1"/>
                </a:solidFill>
                <a:latin typeface="Calibri"/>
                <a:ea typeface="ＭＳ Ｐゴシック"/>
                <a:cs typeface="ＭＳ Ｐゴシック"/>
              </a:rPr>
              <a:t>cuando</a:t>
            </a:r>
            <a:r>
              <a:rPr lang="en-US" sz="2100" b="0" i="0" dirty="0">
                <a:solidFill>
                  <a:schemeClr val="tx1"/>
                </a:solidFill>
                <a:latin typeface="Calibri"/>
                <a:ea typeface="ＭＳ Ｐゴシック"/>
                <a:cs typeface="ＭＳ Ｐゴシック"/>
              </a:rPr>
              <a:t> </a:t>
            </a:r>
            <a:r>
              <a:rPr lang="en-US" sz="2100" b="0" i="0" dirty="0" err="1">
                <a:solidFill>
                  <a:schemeClr val="tx1"/>
                </a:solidFill>
                <a:latin typeface="Calibri"/>
                <a:ea typeface="ＭＳ Ｐゴシック"/>
                <a:cs typeface="ＭＳ Ｐゴシック"/>
              </a:rPr>
              <a:t>éstos</a:t>
            </a:r>
            <a:r>
              <a:rPr lang="en-US" sz="2100" b="0" i="0" dirty="0">
                <a:solidFill>
                  <a:schemeClr val="tx1"/>
                </a:solidFill>
                <a:latin typeface="Calibri"/>
                <a:ea typeface="ＭＳ Ｐゴシック"/>
                <a:cs typeface="ＭＳ Ｐゴシック"/>
              </a:rPr>
              <a:t> se van a </a:t>
            </a:r>
            <a:r>
              <a:rPr lang="en-US" sz="2100" b="0" i="0" dirty="0" err="1">
                <a:solidFill>
                  <a:schemeClr val="tx1"/>
                </a:solidFill>
                <a:latin typeface="Calibri"/>
                <a:ea typeface="ＭＳ Ｐゴシック"/>
                <a:cs typeface="ＭＳ Ｐゴシック"/>
              </a:rPr>
              <a:t>acostar</a:t>
            </a:r>
            <a:r>
              <a:rPr lang="en-US" sz="2100" b="0" i="0" dirty="0">
                <a:solidFill>
                  <a:schemeClr val="tx1"/>
                </a:solidFill>
                <a:latin typeface="Calibri"/>
                <a:ea typeface="ＭＳ Ｐゴシック"/>
                <a:cs typeface="ＭＳ Ｐゴシック"/>
              </a:rPr>
              <a:t>.</a:t>
            </a:r>
          </a:p>
          <a:p>
            <a:pPr marL="612648" indent="-612648" algn="l" defTabSz="457200">
              <a:spcBef>
                <a:spcPts val="576"/>
              </a:spcBef>
              <a:spcAft>
                <a:spcPts val="0"/>
              </a:spcAft>
              <a:buClr>
                <a:schemeClr val="tx1"/>
              </a:buClr>
              <a:buFont typeface="Symbol"/>
              <a:buAutoNum type="arabicPeriod"/>
            </a:pPr>
            <a:r>
              <a:rPr lang="en-US" sz="2100" b="0" i="0" dirty="0">
                <a:solidFill>
                  <a:schemeClr val="tx1"/>
                </a:solidFill>
                <a:latin typeface="Calibri"/>
                <a:ea typeface="ＭＳ Ｐゴシック"/>
                <a:cs typeface="ＭＳ Ｐゴシック"/>
              </a:rPr>
              <a:t>El alcohol, </a:t>
            </a:r>
            <a:r>
              <a:rPr lang="en-US" sz="2100" b="0" i="0" dirty="0" err="1">
                <a:solidFill>
                  <a:schemeClr val="tx1"/>
                </a:solidFill>
                <a:latin typeface="Calibri"/>
                <a:ea typeface="ＭＳ Ｐゴシック"/>
                <a:cs typeface="ＭＳ Ｐゴシック"/>
              </a:rPr>
              <a:t>las</a:t>
            </a:r>
            <a:r>
              <a:rPr lang="en-US" sz="2100" b="0" i="0" dirty="0">
                <a:solidFill>
                  <a:schemeClr val="tx1"/>
                </a:solidFill>
                <a:latin typeface="Calibri"/>
                <a:ea typeface="ＭＳ Ｐゴシック"/>
                <a:cs typeface="ＭＳ Ｐゴシック"/>
              </a:rPr>
              <a:t> </a:t>
            </a:r>
            <a:r>
              <a:rPr lang="en-US" sz="2100" b="0" i="0" dirty="0" err="1">
                <a:solidFill>
                  <a:schemeClr val="tx1"/>
                </a:solidFill>
                <a:latin typeface="Calibri"/>
                <a:ea typeface="ＭＳ Ｐゴシック"/>
                <a:cs typeface="ＭＳ Ｐゴシック"/>
              </a:rPr>
              <a:t>bebidas</a:t>
            </a:r>
            <a:r>
              <a:rPr lang="en-US" sz="2100" b="0" i="0" dirty="0">
                <a:solidFill>
                  <a:schemeClr val="tx1"/>
                </a:solidFill>
                <a:latin typeface="Calibri"/>
                <a:ea typeface="ＭＳ Ｐゴシック"/>
                <a:cs typeface="ＭＳ Ｐゴシック"/>
              </a:rPr>
              <a:t> con alto </a:t>
            </a:r>
            <a:r>
              <a:rPr lang="en-US" sz="2100" b="0" i="0" dirty="0" err="1">
                <a:solidFill>
                  <a:schemeClr val="tx1"/>
                </a:solidFill>
                <a:latin typeface="Calibri"/>
                <a:ea typeface="ＭＳ Ｐゴシック"/>
                <a:cs typeface="ＭＳ Ｐゴシック"/>
              </a:rPr>
              <a:t>contenido</a:t>
            </a:r>
            <a:r>
              <a:rPr lang="en-US" sz="2100" b="0" i="0" dirty="0">
                <a:solidFill>
                  <a:schemeClr val="tx1"/>
                </a:solidFill>
                <a:latin typeface="Calibri"/>
                <a:ea typeface="ＭＳ Ｐゴシック"/>
                <a:cs typeface="ＭＳ Ｐゴシック"/>
              </a:rPr>
              <a:t> de </a:t>
            </a:r>
            <a:r>
              <a:rPr lang="en-US" sz="2100" b="0" i="0" dirty="0" err="1">
                <a:solidFill>
                  <a:schemeClr val="tx1"/>
                </a:solidFill>
                <a:latin typeface="Calibri"/>
                <a:ea typeface="ＭＳ Ｐゴシック"/>
                <a:cs typeface="ＭＳ Ｐゴシック"/>
              </a:rPr>
              <a:t>azúcar</a:t>
            </a:r>
            <a:r>
              <a:rPr lang="en-US" sz="2100" b="0" i="0" dirty="0">
                <a:solidFill>
                  <a:schemeClr val="tx1"/>
                </a:solidFill>
                <a:latin typeface="Calibri"/>
                <a:ea typeface="ＭＳ Ｐゴシック"/>
                <a:cs typeface="ＭＳ Ｐゴシック"/>
              </a:rPr>
              <a:t> y los </a:t>
            </a:r>
            <a:r>
              <a:rPr lang="en-US" sz="2100" b="0" i="0" dirty="0" err="1">
                <a:solidFill>
                  <a:schemeClr val="tx1"/>
                </a:solidFill>
                <a:latin typeface="Calibri"/>
                <a:ea typeface="ＭＳ Ｐゴシック"/>
                <a:cs typeface="ＭＳ Ｐゴシック"/>
              </a:rPr>
              <a:t>colorantes</a:t>
            </a:r>
            <a:r>
              <a:rPr lang="en-US" sz="2100" b="0" i="0" dirty="0">
                <a:solidFill>
                  <a:schemeClr val="tx1"/>
                </a:solidFill>
                <a:latin typeface="Calibri"/>
                <a:ea typeface="ＭＳ Ｐゴシック"/>
                <a:cs typeface="ＭＳ Ｐゴシック"/>
              </a:rPr>
              <a:t> </a:t>
            </a:r>
            <a:r>
              <a:rPr lang="en-US" sz="2100" b="0" i="0" dirty="0" err="1">
                <a:solidFill>
                  <a:schemeClr val="tx1"/>
                </a:solidFill>
                <a:latin typeface="Calibri"/>
                <a:ea typeface="ＭＳ Ｐゴシック"/>
                <a:cs typeface="ＭＳ Ｐゴシック"/>
              </a:rPr>
              <a:t>artificiales</a:t>
            </a:r>
            <a:r>
              <a:rPr lang="en-US" sz="2100" b="0" i="0" dirty="0">
                <a:solidFill>
                  <a:schemeClr val="tx1"/>
                </a:solidFill>
                <a:latin typeface="Calibri"/>
                <a:ea typeface="ＭＳ Ｐゴシック"/>
                <a:cs typeface="ＭＳ Ｐゴシック"/>
              </a:rPr>
              <a:t> </a:t>
            </a:r>
            <a:r>
              <a:rPr lang="en-US" sz="2100" b="0" i="0" dirty="0" err="1">
                <a:solidFill>
                  <a:schemeClr val="tx1"/>
                </a:solidFill>
                <a:latin typeface="Calibri"/>
                <a:ea typeface="ＭＳ Ｐゴシック"/>
                <a:cs typeface="ＭＳ Ｐゴシック"/>
              </a:rPr>
              <a:t>ayudan</a:t>
            </a:r>
            <a:r>
              <a:rPr lang="en-US" sz="2100" b="0" i="0" dirty="0">
                <a:solidFill>
                  <a:schemeClr val="tx1"/>
                </a:solidFill>
                <a:latin typeface="Calibri"/>
                <a:ea typeface="ＭＳ Ｐゴシック"/>
                <a:cs typeface="ＭＳ Ｐゴシック"/>
              </a:rPr>
              <a:t> a ________ el </a:t>
            </a:r>
            <a:r>
              <a:rPr lang="en-US" sz="2100" b="0" i="0" dirty="0" err="1">
                <a:solidFill>
                  <a:schemeClr val="tx1"/>
                </a:solidFill>
                <a:latin typeface="Calibri"/>
                <a:ea typeface="ＭＳ Ｐゴシック"/>
                <a:cs typeface="ＭＳ Ｐゴシック"/>
              </a:rPr>
              <a:t>cerebro</a:t>
            </a:r>
            <a:r>
              <a:rPr lang="en-US" sz="2100" b="0" i="0" dirty="0">
                <a:solidFill>
                  <a:schemeClr val="tx1"/>
                </a:solidFill>
                <a:latin typeface="Calibri"/>
                <a:ea typeface="ＭＳ Ｐゴシック"/>
                <a:cs typeface="ＭＳ Ｐゴシック"/>
              </a:rPr>
              <a:t> de los </a:t>
            </a:r>
            <a:r>
              <a:rPr lang="en-US" sz="2100" b="0" i="0" dirty="0" err="1">
                <a:solidFill>
                  <a:schemeClr val="tx1"/>
                </a:solidFill>
                <a:latin typeface="Calibri"/>
                <a:ea typeface="ＭＳ Ｐゴシック"/>
                <a:cs typeface="ＭＳ Ｐゴシック"/>
              </a:rPr>
              <a:t>nutrientes</a:t>
            </a:r>
            <a:r>
              <a:rPr lang="en-US" sz="2100" b="0" i="0" dirty="0">
                <a:solidFill>
                  <a:schemeClr val="tx1"/>
                </a:solidFill>
                <a:latin typeface="Calibri"/>
                <a:ea typeface="ＭＳ Ｐゴシック"/>
                <a:cs typeface="ＭＳ Ｐゴシック"/>
              </a:rPr>
              <a:t> </a:t>
            </a:r>
            <a:r>
              <a:rPr lang="en-US" sz="2100" b="0" i="0" dirty="0" err="1">
                <a:solidFill>
                  <a:schemeClr val="tx1"/>
                </a:solidFill>
                <a:latin typeface="Calibri"/>
                <a:ea typeface="ＭＳ Ｐゴシック"/>
                <a:cs typeface="ＭＳ Ｐゴシック"/>
              </a:rPr>
              <a:t>que</a:t>
            </a:r>
            <a:r>
              <a:rPr lang="en-US" sz="2100" b="0" i="0" dirty="0">
                <a:solidFill>
                  <a:schemeClr val="tx1"/>
                </a:solidFill>
                <a:latin typeface="Calibri"/>
                <a:ea typeface="ＭＳ Ｐゴシック"/>
                <a:cs typeface="ＭＳ Ｐゴシック"/>
              </a:rPr>
              <a:t> </a:t>
            </a:r>
            <a:r>
              <a:rPr lang="en-US" sz="2100" b="0" i="0" dirty="0" err="1">
                <a:solidFill>
                  <a:schemeClr val="tx1"/>
                </a:solidFill>
                <a:latin typeface="Calibri"/>
                <a:ea typeface="ＭＳ Ｐゴシック"/>
                <a:cs typeface="ＭＳ Ｐゴシック"/>
              </a:rPr>
              <a:t>necesita</a:t>
            </a:r>
            <a:r>
              <a:rPr lang="en-US" sz="2100" b="0" i="0" dirty="0">
                <a:solidFill>
                  <a:schemeClr val="tx1"/>
                </a:solidFill>
                <a:latin typeface="Calibri"/>
                <a:ea typeface="ＭＳ Ｐゴシック"/>
                <a:cs typeface="ＭＳ Ｐゴシック"/>
              </a:rPr>
              <a:t>.</a:t>
            </a:r>
          </a:p>
          <a:p>
            <a:pPr marL="612648" indent="-612648" algn="l" defTabSz="457200">
              <a:spcBef>
                <a:spcPts val="576"/>
              </a:spcBef>
              <a:spcAft>
                <a:spcPts val="0"/>
              </a:spcAft>
              <a:buClr>
                <a:schemeClr val="tx1"/>
              </a:buClr>
              <a:buFont typeface="Symbol"/>
              <a:buAutoNum type="arabicPeriod"/>
            </a:pPr>
            <a:r>
              <a:rPr lang="en-US" sz="2100" b="0" i="0" dirty="0">
                <a:solidFill>
                  <a:schemeClr val="tx1"/>
                </a:solidFill>
                <a:latin typeface="Calibri"/>
                <a:ea typeface="ＭＳ Ｐゴシック"/>
                <a:cs typeface="ＭＳ Ｐゴシック"/>
              </a:rPr>
              <a:t>Los </a:t>
            </a:r>
            <a:r>
              <a:rPr lang="en-US" sz="2100" b="0" i="0" dirty="0" err="1">
                <a:solidFill>
                  <a:schemeClr val="tx1"/>
                </a:solidFill>
                <a:latin typeface="Calibri"/>
                <a:ea typeface="ＭＳ Ｐゴシック"/>
                <a:cs typeface="ＭＳ Ｐゴシック"/>
              </a:rPr>
              <a:t>jóvenes</a:t>
            </a:r>
            <a:r>
              <a:rPr lang="en-US" sz="2100" b="0" i="0" dirty="0">
                <a:solidFill>
                  <a:schemeClr val="tx1"/>
                </a:solidFill>
                <a:latin typeface="Calibri"/>
                <a:ea typeface="ＭＳ Ｐゴシック"/>
                <a:cs typeface="ＭＳ Ｐゴシック"/>
              </a:rPr>
              <a:t> </a:t>
            </a:r>
            <a:r>
              <a:rPr lang="en-US" sz="2100" b="0" i="0" dirty="0" err="1">
                <a:solidFill>
                  <a:schemeClr val="tx1"/>
                </a:solidFill>
                <a:latin typeface="Calibri"/>
                <a:ea typeface="ＭＳ Ｐゴシック"/>
                <a:cs typeface="ＭＳ Ｐゴシック"/>
              </a:rPr>
              <a:t>que</a:t>
            </a:r>
            <a:r>
              <a:rPr lang="en-US" sz="2100" b="0" i="0" dirty="0">
                <a:solidFill>
                  <a:schemeClr val="tx1"/>
                </a:solidFill>
                <a:latin typeface="Calibri"/>
                <a:ea typeface="ＭＳ Ｐゴシック"/>
                <a:cs typeface="ＭＳ Ｐゴシック"/>
              </a:rPr>
              <a:t> </a:t>
            </a:r>
            <a:r>
              <a:rPr lang="en-US" sz="2100" b="0" i="0" dirty="0" err="1">
                <a:solidFill>
                  <a:schemeClr val="tx1"/>
                </a:solidFill>
                <a:latin typeface="Calibri"/>
                <a:ea typeface="ＭＳ Ｐゴシック"/>
                <a:cs typeface="ＭＳ Ｐゴシック"/>
              </a:rPr>
              <a:t>comen</a:t>
            </a:r>
            <a:r>
              <a:rPr lang="en-US" sz="2100" b="0" i="0" dirty="0">
                <a:solidFill>
                  <a:schemeClr val="tx1"/>
                </a:solidFill>
                <a:latin typeface="Calibri"/>
                <a:ea typeface="ＭＳ Ｐゴシック"/>
                <a:cs typeface="ＭＳ Ｐゴシック"/>
              </a:rPr>
              <a:t> un </a:t>
            </a:r>
            <a:r>
              <a:rPr lang="en-US" sz="2100" b="0" i="0" dirty="0" err="1">
                <a:solidFill>
                  <a:schemeClr val="tx1"/>
                </a:solidFill>
                <a:latin typeface="Calibri"/>
                <a:ea typeface="ＭＳ Ｐゴシック"/>
                <a:cs typeface="ＭＳ Ｐゴシック"/>
              </a:rPr>
              <a:t>desayuno</a:t>
            </a:r>
            <a:r>
              <a:rPr lang="en-US" sz="2100" b="0" i="0" dirty="0">
                <a:solidFill>
                  <a:schemeClr val="tx1"/>
                </a:solidFill>
                <a:latin typeface="Calibri"/>
                <a:ea typeface="ＭＳ Ｐゴシック"/>
                <a:cs typeface="ＭＳ Ｐゴシック"/>
              </a:rPr>
              <a:t> </a:t>
            </a:r>
            <a:r>
              <a:rPr lang="en-US" sz="2100" b="0" i="0" dirty="0" err="1">
                <a:solidFill>
                  <a:schemeClr val="tx1"/>
                </a:solidFill>
                <a:latin typeface="Calibri"/>
                <a:ea typeface="ＭＳ Ｐゴシック"/>
                <a:cs typeface="ＭＳ Ｐゴシック"/>
              </a:rPr>
              <a:t>balanceado</a:t>
            </a:r>
            <a:r>
              <a:rPr lang="en-US" sz="2100" b="0" i="0" dirty="0">
                <a:solidFill>
                  <a:schemeClr val="tx1"/>
                </a:solidFill>
                <a:latin typeface="Calibri"/>
                <a:ea typeface="ＭＳ Ｐゴシック"/>
                <a:cs typeface="ＭＳ Ｐゴシック"/>
              </a:rPr>
              <a:t> </a:t>
            </a:r>
            <a:r>
              <a:rPr lang="en-US" sz="2100" b="0" i="0" dirty="0" err="1">
                <a:solidFill>
                  <a:schemeClr val="tx1"/>
                </a:solidFill>
                <a:latin typeface="Calibri"/>
                <a:ea typeface="ＭＳ Ｐゴシック"/>
                <a:cs typeface="ＭＳ Ｐゴシック"/>
              </a:rPr>
              <a:t>tienen</a:t>
            </a:r>
            <a:r>
              <a:rPr lang="en-US" sz="2100" b="0" i="0" dirty="0">
                <a:solidFill>
                  <a:schemeClr val="tx1"/>
                </a:solidFill>
                <a:latin typeface="Calibri"/>
                <a:ea typeface="ＭＳ Ｐゴシック"/>
                <a:cs typeface="ＭＳ Ｐゴシック"/>
              </a:rPr>
              <a:t> </a:t>
            </a:r>
            <a:r>
              <a:rPr lang="en-US" sz="2100" b="0" i="0" dirty="0" err="1">
                <a:solidFill>
                  <a:schemeClr val="tx1"/>
                </a:solidFill>
                <a:latin typeface="Calibri"/>
                <a:ea typeface="ＭＳ Ｐゴシック"/>
                <a:cs typeface="ＭＳ Ｐゴシック"/>
              </a:rPr>
              <a:t>más</a:t>
            </a:r>
            <a:r>
              <a:rPr lang="en-US" sz="2100" b="0" i="0" dirty="0">
                <a:solidFill>
                  <a:schemeClr val="tx1"/>
                </a:solidFill>
                <a:latin typeface="Calibri"/>
                <a:ea typeface="ＭＳ Ｐゴシック"/>
                <a:cs typeface="ＭＳ Ｐゴシック"/>
              </a:rPr>
              <a:t> </a:t>
            </a:r>
            <a:r>
              <a:rPr lang="en-US" sz="2100" b="0" i="0" dirty="0" err="1">
                <a:solidFill>
                  <a:schemeClr val="tx1"/>
                </a:solidFill>
                <a:latin typeface="Calibri"/>
                <a:ea typeface="ＭＳ Ｐゴシック"/>
                <a:cs typeface="ＭＳ Ｐゴシック"/>
              </a:rPr>
              <a:t>posibilidades</a:t>
            </a:r>
            <a:r>
              <a:rPr lang="en-US" sz="2100" b="0" i="0" dirty="0">
                <a:solidFill>
                  <a:schemeClr val="tx1"/>
                </a:solidFill>
                <a:latin typeface="Calibri"/>
                <a:ea typeface="ＭＳ Ｐゴシック"/>
                <a:cs typeface="ＭＳ Ｐゴシック"/>
              </a:rPr>
              <a:t> de </a:t>
            </a:r>
            <a:r>
              <a:rPr lang="en-US" sz="2100" b="0" i="0" dirty="0" err="1">
                <a:solidFill>
                  <a:schemeClr val="tx1"/>
                </a:solidFill>
                <a:latin typeface="Calibri"/>
                <a:ea typeface="ＭＳ Ｐゴシック"/>
                <a:cs typeface="ＭＳ Ｐゴシック"/>
              </a:rPr>
              <a:t>obtener</a:t>
            </a:r>
            <a:r>
              <a:rPr lang="en-US" sz="2100" b="0" i="0" dirty="0">
                <a:solidFill>
                  <a:schemeClr val="tx1"/>
                </a:solidFill>
                <a:latin typeface="Calibri"/>
                <a:ea typeface="ＭＳ Ｐゴシック"/>
                <a:cs typeface="ＭＳ Ｐゴシック"/>
              </a:rPr>
              <a:t> </a:t>
            </a:r>
            <a:r>
              <a:rPr lang="en-US" sz="2100" b="0" i="0" dirty="0" err="1">
                <a:solidFill>
                  <a:schemeClr val="tx1"/>
                </a:solidFill>
                <a:latin typeface="Calibri"/>
                <a:ea typeface="ＭＳ Ｐゴシック"/>
                <a:cs typeface="ＭＳ Ｐゴシック"/>
              </a:rPr>
              <a:t>mejores</a:t>
            </a:r>
            <a:r>
              <a:rPr lang="en-US" sz="2100" b="0" i="0" dirty="0">
                <a:solidFill>
                  <a:schemeClr val="tx1"/>
                </a:solidFill>
                <a:latin typeface="Calibri"/>
                <a:ea typeface="ＭＳ Ｐゴシック"/>
                <a:cs typeface="ＭＳ Ｐゴシック"/>
              </a:rPr>
              <a:t> ___________.</a:t>
            </a:r>
          </a:p>
          <a:p>
            <a:pPr marL="612648" indent="-612648" algn="l" defTabSz="457200">
              <a:spcBef>
                <a:spcPts val="576"/>
              </a:spcBef>
              <a:spcAft>
                <a:spcPts val="0"/>
              </a:spcAft>
              <a:buClr>
                <a:schemeClr val="tx1"/>
              </a:buClr>
              <a:buFont typeface="Symbol"/>
              <a:buAutoNum type="arabicPeriod"/>
            </a:pPr>
            <a:r>
              <a:rPr lang="en-US" sz="2100" b="0" i="0" dirty="0">
                <a:solidFill>
                  <a:schemeClr val="tx1"/>
                </a:solidFill>
                <a:latin typeface="Calibri"/>
                <a:ea typeface="ＭＳ Ｐゴシック"/>
                <a:cs typeface="ＭＳ Ｐゴシック"/>
              </a:rPr>
              <a:t>Los padres </a:t>
            </a:r>
            <a:r>
              <a:rPr lang="en-US" sz="2100" b="0" i="0" dirty="0" err="1">
                <a:solidFill>
                  <a:schemeClr val="tx1"/>
                </a:solidFill>
                <a:latin typeface="Calibri"/>
                <a:ea typeface="ＭＳ Ｐゴシック"/>
                <a:cs typeface="ＭＳ Ｐゴシック"/>
              </a:rPr>
              <a:t>deben</a:t>
            </a:r>
            <a:r>
              <a:rPr lang="en-US" sz="2100" b="0" i="0" dirty="0">
                <a:solidFill>
                  <a:schemeClr val="tx1"/>
                </a:solidFill>
                <a:latin typeface="Calibri"/>
                <a:ea typeface="ＭＳ Ｐゴシック"/>
                <a:cs typeface="ＭＳ Ｐゴシック"/>
              </a:rPr>
              <a:t> </a:t>
            </a:r>
            <a:r>
              <a:rPr lang="en-US" sz="2100" b="0" i="0" dirty="0" err="1">
                <a:solidFill>
                  <a:schemeClr val="tx1"/>
                </a:solidFill>
                <a:latin typeface="Calibri"/>
                <a:ea typeface="ＭＳ Ｐゴシック"/>
                <a:cs typeface="ＭＳ Ｐゴシック"/>
              </a:rPr>
              <a:t>decirles</a:t>
            </a:r>
            <a:r>
              <a:rPr lang="en-US" sz="2100" b="0" i="0" dirty="0">
                <a:solidFill>
                  <a:schemeClr val="tx1"/>
                </a:solidFill>
                <a:latin typeface="Calibri"/>
                <a:ea typeface="ＭＳ Ｐゴシック"/>
                <a:cs typeface="ＭＳ Ｐゴシック"/>
              </a:rPr>
              <a:t> a </a:t>
            </a:r>
            <a:r>
              <a:rPr lang="en-US" sz="2100" b="0" i="0" dirty="0" err="1">
                <a:solidFill>
                  <a:schemeClr val="tx1"/>
                </a:solidFill>
                <a:latin typeface="Calibri"/>
                <a:ea typeface="ＭＳ Ｐゴシック"/>
                <a:cs typeface="ＭＳ Ｐゴシック"/>
              </a:rPr>
              <a:t>sus</a:t>
            </a:r>
            <a:r>
              <a:rPr lang="en-US" sz="2100" b="0" i="0" dirty="0">
                <a:solidFill>
                  <a:schemeClr val="tx1"/>
                </a:solidFill>
                <a:latin typeface="Calibri"/>
                <a:ea typeface="ＭＳ Ｐゴシック"/>
                <a:cs typeface="ＭＳ Ｐゴシック"/>
              </a:rPr>
              <a:t> </a:t>
            </a:r>
            <a:r>
              <a:rPr lang="en-US" sz="2100" b="0" i="0" dirty="0" err="1">
                <a:solidFill>
                  <a:schemeClr val="tx1"/>
                </a:solidFill>
                <a:latin typeface="Calibri"/>
                <a:ea typeface="ＭＳ Ｐゴシック"/>
                <a:cs typeface="ＭＳ Ｐゴシック"/>
              </a:rPr>
              <a:t>hijos</a:t>
            </a:r>
            <a:r>
              <a:rPr lang="en-US" sz="2100" b="0" i="0" dirty="0">
                <a:solidFill>
                  <a:schemeClr val="tx1"/>
                </a:solidFill>
                <a:latin typeface="Calibri"/>
                <a:ea typeface="ＭＳ Ｐゴシック"/>
                <a:cs typeface="ＭＳ Ｐゴシック"/>
              </a:rPr>
              <a:t> </a:t>
            </a:r>
            <a:r>
              <a:rPr lang="en-US" sz="2100" b="0" i="0" dirty="0" err="1">
                <a:solidFill>
                  <a:schemeClr val="tx1"/>
                </a:solidFill>
                <a:latin typeface="Calibri"/>
                <a:ea typeface="ＭＳ Ｐゴシック"/>
                <a:cs typeface="ＭＳ Ｐゴシック"/>
              </a:rPr>
              <a:t>cuánto</a:t>
            </a:r>
            <a:r>
              <a:rPr lang="en-US" sz="2100" b="0" i="0" dirty="0">
                <a:solidFill>
                  <a:schemeClr val="tx1"/>
                </a:solidFill>
                <a:latin typeface="Calibri"/>
                <a:ea typeface="ＭＳ Ｐゴシック"/>
                <a:cs typeface="ＭＳ Ｐゴシック"/>
              </a:rPr>
              <a:t> los _____________ </a:t>
            </a:r>
            <a:r>
              <a:rPr lang="en-US" sz="2100" b="0" i="0" dirty="0" err="1">
                <a:solidFill>
                  <a:schemeClr val="tx1"/>
                </a:solidFill>
                <a:latin typeface="Calibri"/>
                <a:ea typeface="ＭＳ Ｐゴシック"/>
                <a:cs typeface="ＭＳ Ｐゴシック"/>
              </a:rPr>
              <a:t>todos</a:t>
            </a:r>
            <a:r>
              <a:rPr lang="en-US" sz="2100" b="0" i="0" dirty="0">
                <a:solidFill>
                  <a:schemeClr val="tx1"/>
                </a:solidFill>
                <a:latin typeface="Calibri"/>
                <a:ea typeface="ＭＳ Ｐゴシック"/>
                <a:cs typeface="ＭＳ Ｐゴシック"/>
              </a:rPr>
              <a:t> los </a:t>
            </a:r>
            <a:r>
              <a:rPr lang="en-US" sz="2100" b="0" i="0" dirty="0" err="1">
                <a:solidFill>
                  <a:schemeClr val="tx1"/>
                </a:solidFill>
                <a:latin typeface="Calibri"/>
                <a:ea typeface="ＭＳ Ｐゴシック"/>
                <a:cs typeface="ＭＳ Ｐゴシック"/>
              </a:rPr>
              <a:t>días</a:t>
            </a:r>
            <a:r>
              <a:rPr lang="en-US" sz="2100" b="0" i="0" dirty="0" smtClean="0">
                <a:solidFill>
                  <a:schemeClr val="tx1"/>
                </a:solidFill>
                <a:latin typeface="Calibri"/>
                <a:ea typeface="ＭＳ Ｐゴシック"/>
                <a:cs typeface="ＭＳ Ｐゴシック"/>
              </a:rPr>
              <a:t>.</a:t>
            </a:r>
            <a:endParaRPr lang="en-US" sz="2100" dirty="0" smtClean="0">
              <a:latin typeface="Calibri"/>
            </a:endParaRPr>
          </a:p>
        </p:txBody>
      </p:sp>
      <p:sp>
        <p:nvSpPr>
          <p:cNvPr id="6" name="Slide Number Placeholder 5"/>
          <p:cNvSpPr>
            <a:spLocks noGrp="1"/>
          </p:cNvSpPr>
          <p:nvPr>
            <p:ph type="sldNum" sz="quarter" idx="12"/>
          </p:nvPr>
        </p:nvSpPr>
        <p:spPr/>
        <p:txBody>
          <a:bodyPr/>
          <a:lstStyle/>
          <a:p>
            <a:pPr algn="r">
              <a:buNone/>
            </a:pPr>
            <a:fld id="{E353D8B9-4D7A-C942-992A-DA3BD4D2058D}" type="slidenum">
              <a:rPr lang="en-US" sz="1200" b="0" i="0">
                <a:solidFill>
                  <a:schemeClr val="tx1">
                    <a:tint val="75000"/>
                  </a:schemeClr>
                </a:solidFill>
                <a:latin typeface="Times New Roman"/>
                <a:ea typeface="ＭＳ Ｐゴシック"/>
                <a:cs typeface="ＭＳ Ｐゴシック"/>
              </a:rPr>
              <a:pPr algn="r">
                <a:buNone/>
              </a:pPr>
              <a:t>12</a:t>
            </a:fld>
            <a:endParaRPr lang="en-US" sz="1200" b="0" i="0">
              <a:solidFill>
                <a:schemeClr val="tx1">
                  <a:tint val="75000"/>
                </a:schemeClr>
              </a:solidFill>
              <a:latin typeface="Times New Roman"/>
              <a:ea typeface="ＭＳ Ｐゴシック"/>
              <a:cs typeface="ＭＳ Ｐゴシック"/>
            </a:endParaRPr>
          </a:p>
        </p:txBody>
      </p:sp>
      <p:sp>
        <p:nvSpPr>
          <p:cNvPr id="5" name="TextBox 4"/>
          <p:cNvSpPr txBox="1"/>
          <p:nvPr/>
        </p:nvSpPr>
        <p:spPr>
          <a:xfrm>
            <a:off x="152400" y="5562600"/>
            <a:ext cx="1981200" cy="584776"/>
          </a:xfrm>
          <a:prstGeom prst="rect">
            <a:avLst/>
          </a:prstGeom>
          <a:noFill/>
          <a:effectLst>
            <a:glow rad="139700">
              <a:schemeClr val="accent3">
                <a:satMod val="175000"/>
                <a:alpha val="40000"/>
              </a:schemeClr>
            </a:glow>
            <a:innerShdw blurRad="114300">
              <a:prstClr val="black"/>
            </a:innerShdw>
          </a:effectLst>
        </p:spPr>
        <p:txBody>
          <a:bodyPr>
            <a:spAutoFit/>
          </a:bodyPr>
          <a:lstStyle/>
          <a:p>
            <a:pPr algn="ctr">
              <a:buNone/>
            </a:pPr>
            <a:r>
              <a:rPr lang="en-US" sz="3200" b="0" i="0">
                <a:solidFill>
                  <a:srgbClr val="FFEFAA"/>
                </a:solidFill>
                <a:latin typeface="Georgia"/>
                <a:ea typeface="ＭＳ Ｐゴシック"/>
                <a:cs typeface="Georgia"/>
              </a:rPr>
              <a:t>Unidad 11</a:t>
            </a:r>
          </a:p>
        </p:txBody>
      </p:sp>
      <p:sp>
        <p:nvSpPr>
          <p:cNvPr id="2" name="TextBox 1"/>
          <p:cNvSpPr txBox="1"/>
          <p:nvPr/>
        </p:nvSpPr>
        <p:spPr>
          <a:xfrm>
            <a:off x="3733800" y="5997714"/>
            <a:ext cx="3810000" cy="707886"/>
          </a:xfrm>
          <a:prstGeom prst="rect">
            <a:avLst/>
          </a:prstGeom>
          <a:noFill/>
        </p:spPr>
        <p:txBody>
          <a:bodyPr wrap="square" rtlCol="0">
            <a:spAutoFit/>
          </a:bodyPr>
          <a:lstStyle/>
          <a:p>
            <a:pPr marL="612648" indent="-612648" algn="ctr">
              <a:buNone/>
            </a:pPr>
            <a:r>
              <a:rPr lang="en-US" sz="2000" b="1" i="0">
                <a:solidFill>
                  <a:srgbClr val="FFEFAA"/>
                </a:solidFill>
                <a:latin typeface="Calibri"/>
                <a:ea typeface="ＭＳ Ｐゴシック"/>
                <a:cs typeface="ＭＳ Ｐゴシック"/>
              </a:rPr>
              <a:t>adultos   calificaciones   </a:t>
            </a:r>
            <a:r>
              <a:rPr lang="en-US" sz="2000" b="1" i="1">
                <a:solidFill>
                  <a:srgbClr val="FFEFAA"/>
                </a:solidFill>
                <a:latin typeface="Calibri"/>
                <a:ea typeface="ＭＳ Ｐゴシック"/>
                <a:cs typeface="ＭＳ Ｐゴシック"/>
              </a:rPr>
              <a:t>teléfonos</a:t>
            </a:r>
          </a:p>
          <a:p>
            <a:pPr marL="612648" indent="-612648" algn="ctr">
              <a:buNone/>
            </a:pPr>
            <a:r>
              <a:rPr lang="en-US" sz="2000" b="1" i="0">
                <a:solidFill>
                  <a:srgbClr val="FFEFAA"/>
                </a:solidFill>
                <a:latin typeface="Calibri"/>
                <a:ea typeface="ＭＳ Ｐゴシック"/>
                <a:cs typeface="ＭＳ Ｐゴシック"/>
              </a:rPr>
              <a:t>TV      drenar    aman</a:t>
            </a:r>
          </a:p>
        </p:txBody>
      </p:sp>
      <p:sp>
        <p:nvSpPr>
          <p:cNvPr id="7" name="6 CuadroTexto"/>
          <p:cNvSpPr txBox="1"/>
          <p:nvPr/>
        </p:nvSpPr>
        <p:spPr>
          <a:xfrm>
            <a:off x="0" y="4350603"/>
            <a:ext cx="2286000" cy="707886"/>
          </a:xfrm>
          <a:prstGeom prst="rect">
            <a:avLst/>
          </a:prstGeom>
          <a:solidFill>
            <a:schemeClr val="tx1"/>
          </a:solidFill>
        </p:spPr>
        <p:txBody>
          <a:bodyPr wrap="square" rtlCol="0">
            <a:spAutoFit/>
          </a:bodyPr>
          <a:lstStyle/>
          <a:p>
            <a:pPr algn="l">
              <a:lnSpc>
                <a:spcPts val="1600"/>
              </a:lnSpc>
            </a:pPr>
            <a:r>
              <a:rPr lang="es-ES_tradnl" sz="1600" dirty="0" smtClean="0">
                <a:solidFill>
                  <a:srgbClr val="D0BB36"/>
                </a:solidFill>
                <a:latin typeface="DINCond-BoldAlternate" pitchFamily="50" charset="0"/>
              </a:rPr>
              <a:t>Padres que se fortalecen... </a:t>
            </a:r>
          </a:p>
          <a:p>
            <a:pPr algn="r">
              <a:lnSpc>
                <a:spcPts val="1600"/>
              </a:lnSpc>
            </a:pPr>
            <a:r>
              <a:rPr lang="es-ES_tradnl" sz="1600" dirty="0" smtClean="0">
                <a:solidFill>
                  <a:srgbClr val="D0BB36"/>
                </a:solidFill>
                <a:latin typeface="DINCond-BoldAlternate" pitchFamily="50" charset="0"/>
              </a:rPr>
              <a:t>…adolescentes </a:t>
            </a:r>
            <a:r>
              <a:rPr lang="es-ES_tradnl" sz="1600" dirty="0" smtClean="0">
                <a:solidFill>
                  <a:srgbClr val="D0BB36"/>
                </a:solidFill>
                <a:latin typeface="DINCond-BoldAlternate" pitchFamily="50" charset="0"/>
              </a:rPr>
              <a:t>que se transforman.</a:t>
            </a:r>
            <a:endParaRPr lang="es-ES" sz="1600" dirty="0">
              <a:solidFill>
                <a:srgbClr val="D0BB36"/>
              </a:solidFill>
              <a:latin typeface="DINCond-BoldAlternate" pitchFamily="50" charset="0"/>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410626"/>
                                        </p:tgtEl>
                                        <p:attrNameLst>
                                          <p:attrName>style.visibility</p:attrName>
                                        </p:attrNameLst>
                                      </p:cBhvr>
                                      <p:to>
                                        <p:strVal val="visible"/>
                                      </p:to>
                                    </p:set>
                                    <p:anim calcmode="lin" valueType="num">
                                      <p:cBhvr>
                                        <p:cTn id="7" dur="1000" fill="hold"/>
                                        <p:tgtEl>
                                          <p:spTgt spid="410626"/>
                                        </p:tgtEl>
                                        <p:attrNameLst>
                                          <p:attrName>ppt_w</p:attrName>
                                        </p:attrNameLst>
                                      </p:cBhvr>
                                      <p:tavLst>
                                        <p:tav tm="0">
                                          <p:val>
                                            <p:fltVal val="0"/>
                                          </p:val>
                                        </p:tav>
                                        <p:tav tm="100000">
                                          <p:val>
                                            <p:strVal val="#ppt_w"/>
                                          </p:val>
                                        </p:tav>
                                      </p:tavLst>
                                    </p:anim>
                                    <p:anim calcmode="lin" valueType="num">
                                      <p:cBhvr>
                                        <p:cTn id="8" dur="1000" fill="hold"/>
                                        <p:tgtEl>
                                          <p:spTgt spid="410626"/>
                                        </p:tgtEl>
                                        <p:attrNameLst>
                                          <p:attrName>ppt_h</p:attrName>
                                        </p:attrNameLst>
                                      </p:cBhvr>
                                      <p:tavLst>
                                        <p:tav tm="0">
                                          <p:val>
                                            <p:fltVal val="0"/>
                                          </p:val>
                                        </p:tav>
                                        <p:tav tm="100000">
                                          <p:val>
                                            <p:strVal val="#ppt_h"/>
                                          </p:val>
                                        </p:tav>
                                      </p:tavLst>
                                    </p:anim>
                                    <p:anim calcmode="lin" valueType="num">
                                      <p:cBhvr>
                                        <p:cTn id="9" dur="1000" fill="hold"/>
                                        <p:tgtEl>
                                          <p:spTgt spid="41062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10626"/>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1" presetClass="entr" presetSubtype="0" fill="hold" grpId="0" nodeType="afterEffect">
                                  <p:stCondLst>
                                    <p:cond delay="0"/>
                                  </p:stCondLst>
                                  <p:iterate type="wd">
                                    <p:tmPct val="10000"/>
                                  </p:iterate>
                                  <p:childTnLst>
                                    <p:set>
                                      <p:cBhvr>
                                        <p:cTn id="13" dur="1" fill="hold">
                                          <p:stCondLst>
                                            <p:cond delay="0"/>
                                          </p:stCondLst>
                                        </p:cTn>
                                        <p:tgtEl>
                                          <p:spTgt spid="410627">
                                            <p:txEl>
                                              <p:pRg st="0" end="0"/>
                                            </p:txEl>
                                          </p:spTgt>
                                        </p:tgtEl>
                                        <p:attrNameLst>
                                          <p:attrName>style.visibility</p:attrName>
                                        </p:attrNameLst>
                                      </p:cBhvr>
                                      <p:to>
                                        <p:strVal val="visible"/>
                                      </p:to>
                                    </p:set>
                                    <p:anim calcmode="lin" valueType="num">
                                      <p:cBhvr>
                                        <p:cTn id="14" dur="500" fill="hold"/>
                                        <p:tgtEl>
                                          <p:spTgt spid="41062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410627">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41062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41062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410627">
                                            <p:txEl>
                                              <p:pRg st="0" end="0"/>
                                            </p:txEl>
                                          </p:spTgt>
                                        </p:tgtEl>
                                      </p:cBhvr>
                                    </p:animEffect>
                                  </p:childTnLst>
                                </p:cTn>
                              </p:par>
                            </p:childTnLst>
                          </p:cTn>
                        </p:par>
                        <p:par>
                          <p:cTn id="19" fill="hold">
                            <p:stCondLst>
                              <p:cond delay="2150"/>
                            </p:stCondLst>
                            <p:childTnLst>
                              <p:par>
                                <p:cTn id="20" presetID="41" presetClass="entr" presetSubtype="0" fill="hold" grpId="0" nodeType="afterEffect">
                                  <p:stCondLst>
                                    <p:cond delay="0"/>
                                  </p:stCondLst>
                                  <p:iterate type="wd">
                                    <p:tmPct val="10000"/>
                                  </p:iterate>
                                  <p:childTnLst>
                                    <p:set>
                                      <p:cBhvr>
                                        <p:cTn id="21" dur="1" fill="hold">
                                          <p:stCondLst>
                                            <p:cond delay="0"/>
                                          </p:stCondLst>
                                        </p:cTn>
                                        <p:tgtEl>
                                          <p:spTgt spid="410627">
                                            <p:txEl>
                                              <p:pRg st="1" end="1"/>
                                            </p:txEl>
                                          </p:spTgt>
                                        </p:tgtEl>
                                        <p:attrNameLst>
                                          <p:attrName>style.visibility</p:attrName>
                                        </p:attrNameLst>
                                      </p:cBhvr>
                                      <p:to>
                                        <p:strVal val="visible"/>
                                      </p:to>
                                    </p:set>
                                    <p:anim calcmode="lin" valueType="num">
                                      <p:cBhvr>
                                        <p:cTn id="22" dur="500" fill="hold"/>
                                        <p:tgtEl>
                                          <p:spTgt spid="410627">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410627">
                                            <p:txEl>
                                              <p:pRg st="1" end="1"/>
                                            </p:txEl>
                                          </p:spTgt>
                                        </p:tgtEl>
                                        <p:attrNameLst>
                                          <p:attrName>ppt_y</p:attrName>
                                        </p:attrNameLst>
                                      </p:cBhvr>
                                      <p:tavLst>
                                        <p:tav tm="0">
                                          <p:val>
                                            <p:strVal val="#ppt_y"/>
                                          </p:val>
                                        </p:tav>
                                        <p:tav tm="100000">
                                          <p:val>
                                            <p:strVal val="#ppt_y"/>
                                          </p:val>
                                        </p:tav>
                                      </p:tavLst>
                                    </p:anim>
                                    <p:anim calcmode="lin" valueType="num">
                                      <p:cBhvr>
                                        <p:cTn id="24" dur="500" fill="hold"/>
                                        <p:tgtEl>
                                          <p:spTgt spid="410627">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410627">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410627">
                                            <p:txEl>
                                              <p:pRg st="1" end="1"/>
                                            </p:txEl>
                                          </p:spTgt>
                                        </p:tgtEl>
                                      </p:cBhvr>
                                    </p:animEffect>
                                  </p:childTnLst>
                                </p:cTn>
                              </p:par>
                            </p:childTnLst>
                          </p:cTn>
                        </p:par>
                        <p:par>
                          <p:cTn id="27" fill="hold">
                            <p:stCondLst>
                              <p:cond delay="4000"/>
                            </p:stCondLst>
                            <p:childTnLst>
                              <p:par>
                                <p:cTn id="28" presetID="41" presetClass="entr" presetSubtype="0" fill="hold" grpId="0" nodeType="afterEffect">
                                  <p:stCondLst>
                                    <p:cond delay="0"/>
                                  </p:stCondLst>
                                  <p:iterate type="wd">
                                    <p:tmPct val="10000"/>
                                  </p:iterate>
                                  <p:childTnLst>
                                    <p:set>
                                      <p:cBhvr>
                                        <p:cTn id="29" dur="1" fill="hold">
                                          <p:stCondLst>
                                            <p:cond delay="0"/>
                                          </p:stCondLst>
                                        </p:cTn>
                                        <p:tgtEl>
                                          <p:spTgt spid="410627">
                                            <p:txEl>
                                              <p:pRg st="2" end="2"/>
                                            </p:txEl>
                                          </p:spTgt>
                                        </p:tgtEl>
                                        <p:attrNameLst>
                                          <p:attrName>style.visibility</p:attrName>
                                        </p:attrNameLst>
                                      </p:cBhvr>
                                      <p:to>
                                        <p:strVal val="visible"/>
                                      </p:to>
                                    </p:set>
                                    <p:anim calcmode="lin" valueType="num">
                                      <p:cBhvr>
                                        <p:cTn id="30" dur="500" fill="hold"/>
                                        <p:tgtEl>
                                          <p:spTgt spid="410627">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410627">
                                            <p:txEl>
                                              <p:pRg st="2" end="2"/>
                                            </p:txEl>
                                          </p:spTgt>
                                        </p:tgtEl>
                                        <p:attrNameLst>
                                          <p:attrName>ppt_y</p:attrName>
                                        </p:attrNameLst>
                                      </p:cBhvr>
                                      <p:tavLst>
                                        <p:tav tm="0">
                                          <p:val>
                                            <p:strVal val="#ppt_y"/>
                                          </p:val>
                                        </p:tav>
                                        <p:tav tm="100000">
                                          <p:val>
                                            <p:strVal val="#ppt_y"/>
                                          </p:val>
                                        </p:tav>
                                      </p:tavLst>
                                    </p:anim>
                                    <p:anim calcmode="lin" valueType="num">
                                      <p:cBhvr>
                                        <p:cTn id="32" dur="500" fill="hold"/>
                                        <p:tgtEl>
                                          <p:spTgt spid="410627">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410627">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410627">
                                            <p:txEl>
                                              <p:pRg st="2" end="2"/>
                                            </p:txEl>
                                          </p:spTgt>
                                        </p:tgtEl>
                                      </p:cBhvr>
                                    </p:animEffect>
                                  </p:childTnLst>
                                </p:cTn>
                              </p:par>
                            </p:childTnLst>
                          </p:cTn>
                        </p:par>
                        <p:par>
                          <p:cTn id="35" fill="hold">
                            <p:stCondLst>
                              <p:cond delay="5700"/>
                            </p:stCondLst>
                            <p:childTnLst>
                              <p:par>
                                <p:cTn id="36" presetID="41" presetClass="entr" presetSubtype="0" fill="hold" grpId="0" nodeType="afterEffect">
                                  <p:stCondLst>
                                    <p:cond delay="0"/>
                                  </p:stCondLst>
                                  <p:iterate type="wd">
                                    <p:tmPct val="10000"/>
                                  </p:iterate>
                                  <p:childTnLst>
                                    <p:set>
                                      <p:cBhvr>
                                        <p:cTn id="37" dur="1" fill="hold">
                                          <p:stCondLst>
                                            <p:cond delay="0"/>
                                          </p:stCondLst>
                                        </p:cTn>
                                        <p:tgtEl>
                                          <p:spTgt spid="410627">
                                            <p:txEl>
                                              <p:pRg st="3" end="3"/>
                                            </p:txEl>
                                          </p:spTgt>
                                        </p:tgtEl>
                                        <p:attrNameLst>
                                          <p:attrName>style.visibility</p:attrName>
                                        </p:attrNameLst>
                                      </p:cBhvr>
                                      <p:to>
                                        <p:strVal val="visible"/>
                                      </p:to>
                                    </p:set>
                                    <p:anim calcmode="lin" valueType="num">
                                      <p:cBhvr>
                                        <p:cTn id="38" dur="500" fill="hold"/>
                                        <p:tgtEl>
                                          <p:spTgt spid="410627">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410627">
                                            <p:txEl>
                                              <p:pRg st="3" end="3"/>
                                            </p:txEl>
                                          </p:spTgt>
                                        </p:tgtEl>
                                        <p:attrNameLst>
                                          <p:attrName>ppt_y</p:attrName>
                                        </p:attrNameLst>
                                      </p:cBhvr>
                                      <p:tavLst>
                                        <p:tav tm="0">
                                          <p:val>
                                            <p:strVal val="#ppt_y"/>
                                          </p:val>
                                        </p:tav>
                                        <p:tav tm="100000">
                                          <p:val>
                                            <p:strVal val="#ppt_y"/>
                                          </p:val>
                                        </p:tav>
                                      </p:tavLst>
                                    </p:anim>
                                    <p:anim calcmode="lin" valueType="num">
                                      <p:cBhvr>
                                        <p:cTn id="40" dur="500" fill="hold"/>
                                        <p:tgtEl>
                                          <p:spTgt spid="410627">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410627">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410627">
                                            <p:txEl>
                                              <p:pRg st="3" end="3"/>
                                            </p:txEl>
                                          </p:spTgt>
                                        </p:tgtEl>
                                      </p:cBhvr>
                                    </p:animEffect>
                                  </p:childTnLst>
                                </p:cTn>
                              </p:par>
                            </p:childTnLst>
                          </p:cTn>
                        </p:par>
                        <p:par>
                          <p:cTn id="43" fill="hold">
                            <p:stCondLst>
                              <p:cond delay="6850"/>
                            </p:stCondLst>
                            <p:childTnLst>
                              <p:par>
                                <p:cTn id="44" presetID="41" presetClass="entr" presetSubtype="0" fill="hold" grpId="0" nodeType="afterEffect">
                                  <p:stCondLst>
                                    <p:cond delay="0"/>
                                  </p:stCondLst>
                                  <p:iterate type="wd">
                                    <p:tmPct val="10000"/>
                                  </p:iterate>
                                  <p:childTnLst>
                                    <p:set>
                                      <p:cBhvr>
                                        <p:cTn id="45" dur="1" fill="hold">
                                          <p:stCondLst>
                                            <p:cond delay="0"/>
                                          </p:stCondLst>
                                        </p:cTn>
                                        <p:tgtEl>
                                          <p:spTgt spid="410627">
                                            <p:txEl>
                                              <p:pRg st="4" end="4"/>
                                            </p:txEl>
                                          </p:spTgt>
                                        </p:tgtEl>
                                        <p:attrNameLst>
                                          <p:attrName>style.visibility</p:attrName>
                                        </p:attrNameLst>
                                      </p:cBhvr>
                                      <p:to>
                                        <p:strVal val="visible"/>
                                      </p:to>
                                    </p:set>
                                    <p:anim calcmode="lin" valueType="num">
                                      <p:cBhvr>
                                        <p:cTn id="46" dur="500" fill="hold"/>
                                        <p:tgtEl>
                                          <p:spTgt spid="410627">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410627">
                                            <p:txEl>
                                              <p:pRg st="4" end="4"/>
                                            </p:txEl>
                                          </p:spTgt>
                                        </p:tgtEl>
                                        <p:attrNameLst>
                                          <p:attrName>ppt_y</p:attrName>
                                        </p:attrNameLst>
                                      </p:cBhvr>
                                      <p:tavLst>
                                        <p:tav tm="0">
                                          <p:val>
                                            <p:strVal val="#ppt_y"/>
                                          </p:val>
                                        </p:tav>
                                        <p:tav tm="100000">
                                          <p:val>
                                            <p:strVal val="#ppt_y"/>
                                          </p:val>
                                        </p:tav>
                                      </p:tavLst>
                                    </p:anim>
                                    <p:anim calcmode="lin" valueType="num">
                                      <p:cBhvr>
                                        <p:cTn id="48" dur="500" fill="hold"/>
                                        <p:tgtEl>
                                          <p:spTgt spid="410627">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410627">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410627">
                                            <p:txEl>
                                              <p:pRg st="4" end="4"/>
                                            </p:txEl>
                                          </p:spTgt>
                                        </p:tgtEl>
                                      </p:cBhvr>
                                    </p:animEffect>
                                  </p:childTnLst>
                                </p:cTn>
                              </p:par>
                            </p:childTnLst>
                          </p:cTn>
                        </p:par>
                        <p:par>
                          <p:cTn id="51" fill="hold">
                            <p:stCondLst>
                              <p:cond delay="8000"/>
                            </p:stCondLst>
                            <p:childTnLst>
                              <p:par>
                                <p:cTn id="52" presetID="56" presetClass="entr" presetSubtype="0" fill="hold" grpId="0" nodeType="afterEffect">
                                  <p:stCondLst>
                                    <p:cond delay="0"/>
                                  </p:stCondLst>
                                  <p:iterate type="lt">
                                    <p:tmPct val="10000"/>
                                  </p:iterate>
                                  <p:childTnLst>
                                    <p:set>
                                      <p:cBhvr>
                                        <p:cTn id="53" dur="1" fill="hold">
                                          <p:stCondLst>
                                            <p:cond delay="0"/>
                                          </p:stCondLst>
                                        </p:cTn>
                                        <p:tgtEl>
                                          <p:spTgt spid="2"/>
                                        </p:tgtEl>
                                        <p:attrNameLst>
                                          <p:attrName>style.visibility</p:attrName>
                                        </p:attrNameLst>
                                      </p:cBhvr>
                                      <p:to>
                                        <p:strVal val="visible"/>
                                      </p:to>
                                    </p:set>
                                    <p:anim by="(-#ppt_w*2)" calcmode="lin" valueType="num">
                                      <p:cBhvr rctx="PPT">
                                        <p:cTn id="54" dur="250" autoRev="1" fill="hold">
                                          <p:stCondLst>
                                            <p:cond delay="0"/>
                                          </p:stCondLst>
                                        </p:cTn>
                                        <p:tgtEl>
                                          <p:spTgt spid="2"/>
                                        </p:tgtEl>
                                        <p:attrNameLst>
                                          <p:attrName>ppt_w</p:attrName>
                                        </p:attrNameLst>
                                      </p:cBhvr>
                                    </p:anim>
                                    <p:anim by="(#ppt_w*0.50)" calcmode="lin" valueType="num">
                                      <p:cBhvr>
                                        <p:cTn id="55" dur="250" decel="50000" autoRev="1" fill="hold">
                                          <p:stCondLst>
                                            <p:cond delay="0"/>
                                          </p:stCondLst>
                                        </p:cTn>
                                        <p:tgtEl>
                                          <p:spTgt spid="2"/>
                                        </p:tgtEl>
                                        <p:attrNameLst>
                                          <p:attrName>ppt_x</p:attrName>
                                        </p:attrNameLst>
                                      </p:cBhvr>
                                    </p:anim>
                                    <p:anim from="(-#ppt_h/2)" to="(#ppt_y)" calcmode="lin" valueType="num">
                                      <p:cBhvr>
                                        <p:cTn id="56" dur="500" fill="hold">
                                          <p:stCondLst>
                                            <p:cond delay="0"/>
                                          </p:stCondLst>
                                        </p:cTn>
                                        <p:tgtEl>
                                          <p:spTgt spid="2"/>
                                        </p:tgtEl>
                                        <p:attrNameLst>
                                          <p:attrName>ppt_y</p:attrName>
                                        </p:attrNameLst>
                                      </p:cBhvr>
                                    </p:anim>
                                    <p:animRot by="21600000">
                                      <p:cBhvr>
                                        <p:cTn id="57" dur="5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26" grpId="0"/>
      <p:bldP spid="410627" grpId="0" uiExpand="1" build="p"/>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a:xfrm>
            <a:off x="2514600" y="274638"/>
            <a:ext cx="6553200" cy="1143000"/>
          </a:xfrm>
          <a:effectLst>
            <a:outerShdw blurRad="50800" dist="38100" dir="2700000" algn="tl" rotWithShape="0">
              <a:prstClr val="black">
                <a:alpha val="40000"/>
              </a:prstClr>
            </a:outerShdw>
          </a:effectLst>
        </p:spPr>
        <p:txBody>
          <a:bodyPr/>
          <a:lstStyle/>
          <a:p>
            <a:pPr algn="ctr" defTabSz="457200">
              <a:spcBef>
                <a:spcPts val="0"/>
              </a:spcBef>
              <a:spcAft>
                <a:spcPts val="0"/>
              </a:spcAft>
              <a:buNone/>
            </a:pPr>
            <a:r>
              <a:rPr lang="en-US" sz="4400" b="0" i="0" dirty="0" err="1">
                <a:solidFill>
                  <a:schemeClr val="bg1"/>
                </a:solidFill>
                <a:latin typeface="Georgia"/>
                <a:ea typeface="ＭＳ Ｐゴシック"/>
                <a:cs typeface="Georgia"/>
              </a:rPr>
              <a:t>Actividad</a:t>
            </a:r>
            <a:r>
              <a:rPr lang="en-US" sz="4400" b="0" i="0" dirty="0">
                <a:solidFill>
                  <a:schemeClr val="bg1"/>
                </a:solidFill>
                <a:latin typeface="Georgia"/>
                <a:ea typeface="ＭＳ Ｐゴシック"/>
                <a:cs typeface="Georgia"/>
              </a:rPr>
              <a:t> de </a:t>
            </a:r>
            <a:r>
              <a:rPr lang="en-US" sz="4400" b="0" i="0" dirty="0" err="1">
                <a:solidFill>
                  <a:schemeClr val="bg1"/>
                </a:solidFill>
                <a:latin typeface="Georgia"/>
                <a:ea typeface="ＭＳ Ｐゴシック"/>
                <a:cs typeface="Georgia"/>
              </a:rPr>
              <a:t>repaso</a:t>
            </a:r>
            <a:r>
              <a:rPr lang="en-US" sz="4400" b="0" i="0" dirty="0">
                <a:solidFill>
                  <a:schemeClr val="bg1"/>
                </a:solidFill>
                <a:latin typeface="Georgia"/>
                <a:ea typeface="ＭＳ Ｐゴシック"/>
                <a:cs typeface="Georgia"/>
              </a:rPr>
              <a:t> 11.4</a:t>
            </a:r>
          </a:p>
        </p:txBody>
      </p:sp>
      <p:sp>
        <p:nvSpPr>
          <p:cNvPr id="411651" name="Rectangle 3"/>
          <p:cNvSpPr>
            <a:spLocks noGrp="1" noChangeArrowheads="1"/>
          </p:cNvSpPr>
          <p:nvPr>
            <p:ph idx="1"/>
          </p:nvPr>
        </p:nvSpPr>
        <p:spPr>
          <a:xfrm>
            <a:off x="2819400" y="1600200"/>
            <a:ext cx="5867400" cy="4525963"/>
          </a:xfrm>
        </p:spPr>
        <p:txBody>
          <a:bodyPr/>
          <a:lstStyle/>
          <a:p>
            <a:pPr marL="347472" indent="-347472" algn="ctr" defTabSz="457200">
              <a:spcBef>
                <a:spcPts val="768"/>
              </a:spcBef>
              <a:spcAft>
                <a:spcPts val="0"/>
              </a:spcAft>
              <a:buNone/>
            </a:pPr>
            <a:r>
              <a:rPr lang="en-US" sz="3200" b="0" i="0" dirty="0">
                <a:solidFill>
                  <a:srgbClr val="FFEFAA"/>
                </a:solidFill>
                <a:latin typeface="Calibri"/>
                <a:ea typeface="ＭＳ Ｐゴシック"/>
                <a:cs typeface="ＭＳ Ｐゴシック"/>
              </a:rPr>
              <a:t>Ideas </a:t>
            </a:r>
            <a:r>
              <a:rPr lang="en-US" sz="3200" b="0" i="0" dirty="0" err="1">
                <a:solidFill>
                  <a:srgbClr val="FFEFAA"/>
                </a:solidFill>
                <a:latin typeface="Calibri"/>
                <a:ea typeface="ＭＳ Ｐゴシック"/>
                <a:cs typeface="ＭＳ Ｐゴシック"/>
              </a:rPr>
              <a:t>más</a:t>
            </a:r>
            <a:r>
              <a:rPr lang="en-US" sz="3200" b="0" i="0" dirty="0">
                <a:solidFill>
                  <a:srgbClr val="FFEFAA"/>
                </a:solidFill>
                <a:latin typeface="Calibri"/>
                <a:ea typeface="ＭＳ Ｐゴシック"/>
                <a:cs typeface="ＭＳ Ｐゴシック"/>
              </a:rPr>
              <a:t> </a:t>
            </a:r>
            <a:r>
              <a:rPr lang="en-US" sz="3200" b="0" i="0" dirty="0" err="1">
                <a:solidFill>
                  <a:srgbClr val="FFEFAA"/>
                </a:solidFill>
                <a:latin typeface="Calibri"/>
                <a:ea typeface="ＭＳ Ｐゴシック"/>
                <a:cs typeface="ＭＳ Ｐゴシック"/>
              </a:rPr>
              <a:t>poderosas</a:t>
            </a:r>
            <a:r>
              <a:rPr lang="en-US" sz="3200" b="0" i="0" dirty="0">
                <a:solidFill>
                  <a:srgbClr val="FFEFAA"/>
                </a:solidFill>
                <a:latin typeface="Calibri"/>
                <a:ea typeface="ＭＳ Ｐゴシック"/>
                <a:cs typeface="ＭＳ Ｐゴシック"/>
              </a:rPr>
              <a:t> </a:t>
            </a:r>
            <a:r>
              <a:rPr lang="en-US" sz="3200" b="0" i="0" dirty="0" err="1">
                <a:solidFill>
                  <a:srgbClr val="FFEFAA"/>
                </a:solidFill>
                <a:latin typeface="Calibri"/>
                <a:ea typeface="ＭＳ Ｐゴシック"/>
                <a:cs typeface="ＭＳ Ｐゴシック"/>
              </a:rPr>
              <a:t>que</a:t>
            </a:r>
            <a:r>
              <a:rPr lang="en-US" sz="3200" b="0" i="0" dirty="0">
                <a:solidFill>
                  <a:srgbClr val="FFEFAA"/>
                </a:solidFill>
                <a:latin typeface="Calibri"/>
                <a:ea typeface="ＭＳ Ｐゴシック"/>
                <a:cs typeface="ＭＳ Ｐゴシック"/>
              </a:rPr>
              <a:t> </a:t>
            </a:r>
            <a:r>
              <a:rPr lang="en-US" sz="3200" b="0" i="0" dirty="0" err="1">
                <a:solidFill>
                  <a:srgbClr val="FFEFAA"/>
                </a:solidFill>
                <a:latin typeface="Calibri"/>
                <a:ea typeface="ＭＳ Ｐゴシック"/>
                <a:cs typeface="ＭＳ Ｐゴシック"/>
              </a:rPr>
              <a:t>aprendió</a:t>
            </a:r>
            <a:r>
              <a:rPr lang="en-US" sz="3200" b="0" i="0" dirty="0">
                <a:solidFill>
                  <a:srgbClr val="FFEFAA"/>
                </a:solidFill>
                <a:latin typeface="Calibri"/>
                <a:ea typeface="ＭＳ Ｐゴシック"/>
                <a:cs typeface="ＭＳ Ｐゴシック"/>
              </a:rPr>
              <a:t> </a:t>
            </a:r>
            <a:r>
              <a:rPr lang="en-US" sz="3200" b="0" i="0" dirty="0" smtClean="0">
                <a:solidFill>
                  <a:srgbClr val="FFEFAA"/>
                </a:solidFill>
                <a:latin typeface="Calibri"/>
                <a:ea typeface="ＭＳ Ｐゴシック"/>
                <a:cs typeface="ＭＳ Ｐゴシック"/>
              </a:rPr>
              <a:t>en </a:t>
            </a:r>
            <a:r>
              <a:rPr lang="en-US" sz="3200" b="0" i="0" dirty="0" err="1">
                <a:solidFill>
                  <a:srgbClr val="FFEFAA"/>
                </a:solidFill>
                <a:latin typeface="Calibri"/>
                <a:ea typeface="ＭＳ Ｐゴシック"/>
                <a:cs typeface="ＭＳ Ｐゴシック"/>
              </a:rPr>
              <a:t>esta</a:t>
            </a:r>
            <a:r>
              <a:rPr lang="en-US" sz="3200" b="0" i="0" dirty="0">
                <a:solidFill>
                  <a:srgbClr val="FFEFAA"/>
                </a:solidFill>
                <a:latin typeface="Calibri"/>
                <a:ea typeface="ＭＳ Ｐゴシック"/>
                <a:cs typeface="ＭＳ Ｐゴシック"/>
              </a:rPr>
              <a:t> </a:t>
            </a:r>
            <a:r>
              <a:rPr lang="en-US" sz="3200" b="0" i="0" dirty="0" err="1">
                <a:solidFill>
                  <a:srgbClr val="FFEFAA"/>
                </a:solidFill>
                <a:latin typeface="Calibri"/>
                <a:ea typeface="ＭＳ Ｐゴシック"/>
                <a:cs typeface="ＭＳ Ｐゴシック"/>
              </a:rPr>
              <a:t>unidad</a:t>
            </a:r>
            <a:r>
              <a:rPr lang="en-US" sz="3200" b="0" i="0" dirty="0">
                <a:solidFill>
                  <a:srgbClr val="FFEFAA"/>
                </a:solidFill>
                <a:latin typeface="Calibri"/>
                <a:ea typeface="ＭＳ Ｐゴシック"/>
                <a:cs typeface="ＭＳ Ｐゴシック"/>
              </a:rPr>
              <a:t>:</a:t>
            </a:r>
          </a:p>
          <a:p>
            <a:pPr marL="347472" indent="-347472" algn="l" defTabSz="457200">
              <a:spcBef>
                <a:spcPts val="768"/>
              </a:spcBef>
              <a:spcAft>
                <a:spcPts val="0"/>
              </a:spcAft>
              <a:buClr>
                <a:schemeClr val="tx1"/>
              </a:buClr>
              <a:buFont typeface="Arial"/>
              <a:buChar char="•"/>
            </a:pPr>
            <a:r>
              <a:rPr lang="en-US" sz="3200" b="0" i="0" dirty="0">
                <a:solidFill>
                  <a:schemeClr val="tx1"/>
                </a:solidFill>
                <a:latin typeface="Calibri"/>
                <a:ea typeface="ＭＳ Ｐゴシック"/>
                <a:cs typeface="ＭＳ Ｐゴシック"/>
              </a:rPr>
              <a:t> </a:t>
            </a:r>
          </a:p>
          <a:p>
            <a:pPr marL="347472" indent="-347472" algn="l" defTabSz="457200">
              <a:spcBef>
                <a:spcPts val="768"/>
              </a:spcBef>
              <a:spcAft>
                <a:spcPts val="0"/>
              </a:spcAft>
              <a:buClr>
                <a:schemeClr val="tx1"/>
              </a:buClr>
              <a:buFont typeface="Arial"/>
              <a:buChar char="•"/>
            </a:pPr>
            <a:r>
              <a:rPr lang="en-US" sz="3200" b="0" i="0" dirty="0">
                <a:solidFill>
                  <a:schemeClr val="tx1"/>
                </a:solidFill>
                <a:latin typeface="Calibri"/>
                <a:ea typeface="ＭＳ Ｐゴシック"/>
                <a:cs typeface="ＭＳ Ｐゴシック"/>
              </a:rPr>
              <a:t> </a:t>
            </a:r>
          </a:p>
          <a:p>
            <a:pPr marL="347472" indent="-347472" algn="l" defTabSz="457200">
              <a:spcBef>
                <a:spcPts val="768"/>
              </a:spcBef>
              <a:spcAft>
                <a:spcPts val="0"/>
              </a:spcAft>
              <a:buClr>
                <a:schemeClr val="tx1"/>
              </a:buClr>
              <a:buFont typeface="Arial"/>
              <a:buChar char="•"/>
            </a:pPr>
            <a:r>
              <a:rPr lang="en-US" sz="3200" b="0" i="0" dirty="0">
                <a:solidFill>
                  <a:schemeClr val="tx1"/>
                </a:solidFill>
                <a:latin typeface="Calibri"/>
                <a:ea typeface="ＭＳ Ｐゴシック"/>
                <a:cs typeface="ＭＳ Ｐゴシック"/>
              </a:rPr>
              <a:t> </a:t>
            </a:r>
          </a:p>
          <a:p>
            <a:pPr marL="347472" indent="-347472" algn="l" defTabSz="457200">
              <a:spcBef>
                <a:spcPts val="768"/>
              </a:spcBef>
              <a:spcAft>
                <a:spcPts val="0"/>
              </a:spcAft>
              <a:buClr>
                <a:schemeClr val="tx1"/>
              </a:buClr>
              <a:buFont typeface="Arial"/>
              <a:buChar char="•"/>
            </a:pPr>
            <a:r>
              <a:rPr lang="en-US" sz="3200" b="0" i="0" dirty="0">
                <a:solidFill>
                  <a:schemeClr val="tx1"/>
                </a:solidFill>
                <a:latin typeface="Calibri"/>
                <a:ea typeface="ＭＳ Ｐゴシック"/>
                <a:cs typeface="ＭＳ Ｐゴシック"/>
              </a:rPr>
              <a:t> </a:t>
            </a:r>
          </a:p>
          <a:p>
            <a:pPr marL="347472" indent="-347472" algn="l" defTabSz="457200">
              <a:spcBef>
                <a:spcPts val="768"/>
              </a:spcBef>
              <a:spcAft>
                <a:spcPts val="0"/>
              </a:spcAft>
              <a:buClr>
                <a:schemeClr val="tx1"/>
              </a:buClr>
              <a:buFont typeface="Arial"/>
              <a:buChar char="•"/>
            </a:pPr>
            <a:r>
              <a:rPr lang="en-US" sz="3200" b="0" i="0" dirty="0">
                <a:solidFill>
                  <a:schemeClr val="tx1"/>
                </a:solidFill>
                <a:latin typeface="Calibri"/>
                <a:ea typeface="ＭＳ Ｐゴシック"/>
                <a:cs typeface="ＭＳ Ｐゴシック"/>
              </a:rPr>
              <a:t> </a:t>
            </a:r>
          </a:p>
          <a:p>
            <a:pPr marL="347472" indent="-347472" algn="l" defTabSz="457200">
              <a:spcBef>
                <a:spcPts val="768"/>
              </a:spcBef>
              <a:spcAft>
                <a:spcPts val="0"/>
              </a:spcAft>
              <a:buClr>
                <a:schemeClr val="tx1"/>
              </a:buClr>
              <a:buFont typeface="Arial"/>
              <a:buChar char="•"/>
            </a:pPr>
            <a:r>
              <a:rPr lang="en-US" sz="3200" b="0" i="0" dirty="0">
                <a:solidFill>
                  <a:schemeClr val="tx1"/>
                </a:solidFill>
                <a:latin typeface="Calibri"/>
                <a:ea typeface="ＭＳ Ｐゴシック"/>
                <a:cs typeface="ＭＳ Ｐゴシック"/>
              </a:rPr>
              <a:t> </a:t>
            </a:r>
          </a:p>
          <a:p>
            <a:pPr marL="347472" indent="-347472" algn="l" defTabSz="457200">
              <a:spcBef>
                <a:spcPts val="0"/>
              </a:spcBef>
              <a:spcAft>
                <a:spcPts val="0"/>
              </a:spcAft>
              <a:buFont typeface="Arial"/>
              <a:buChar char="•"/>
            </a:pPr>
            <a:endParaRPr lang="en-US" dirty="0" smtClean="0">
              <a:latin typeface="Calibri"/>
            </a:endParaRPr>
          </a:p>
        </p:txBody>
      </p:sp>
      <p:sp>
        <p:nvSpPr>
          <p:cNvPr id="6" name="Slide Number Placeholder 5"/>
          <p:cNvSpPr>
            <a:spLocks noGrp="1"/>
          </p:cNvSpPr>
          <p:nvPr>
            <p:ph type="sldNum" sz="quarter" idx="12"/>
          </p:nvPr>
        </p:nvSpPr>
        <p:spPr/>
        <p:txBody>
          <a:bodyPr/>
          <a:lstStyle/>
          <a:p>
            <a:pPr algn="r">
              <a:buNone/>
            </a:pPr>
            <a:fld id="{61E09FE6-3EE3-1042-ADDF-574DC1BED716}" type="slidenum">
              <a:rPr lang="en-US" sz="1200" b="0" i="0">
                <a:solidFill>
                  <a:schemeClr val="tx1">
                    <a:tint val="75000"/>
                  </a:schemeClr>
                </a:solidFill>
                <a:latin typeface="Times New Roman"/>
                <a:ea typeface="ＭＳ Ｐゴシック"/>
                <a:cs typeface="ＭＳ Ｐゴシック"/>
              </a:rPr>
              <a:pPr algn="r">
                <a:buNone/>
              </a:pPr>
              <a:t>13</a:t>
            </a:fld>
            <a:endParaRPr lang="en-US" sz="1200" b="0" i="0">
              <a:solidFill>
                <a:schemeClr val="tx1">
                  <a:tint val="75000"/>
                </a:schemeClr>
              </a:solidFill>
              <a:latin typeface="Times New Roman"/>
              <a:ea typeface="ＭＳ Ｐゴシック"/>
              <a:cs typeface="ＭＳ Ｐゴシック"/>
            </a:endParaRPr>
          </a:p>
        </p:txBody>
      </p:sp>
      <p:sp>
        <p:nvSpPr>
          <p:cNvPr id="5" name="TextBox 4"/>
          <p:cNvSpPr txBox="1"/>
          <p:nvPr/>
        </p:nvSpPr>
        <p:spPr>
          <a:xfrm>
            <a:off x="152400" y="5562600"/>
            <a:ext cx="1981200" cy="584776"/>
          </a:xfrm>
          <a:prstGeom prst="rect">
            <a:avLst/>
          </a:prstGeom>
          <a:noFill/>
          <a:effectLst>
            <a:glow rad="139700">
              <a:schemeClr val="accent3">
                <a:satMod val="175000"/>
                <a:alpha val="40000"/>
              </a:schemeClr>
            </a:glow>
            <a:innerShdw blurRad="114300">
              <a:prstClr val="black"/>
            </a:innerShdw>
          </a:effectLst>
        </p:spPr>
        <p:txBody>
          <a:bodyPr>
            <a:spAutoFit/>
          </a:bodyPr>
          <a:lstStyle/>
          <a:p>
            <a:pPr algn="ctr">
              <a:buNone/>
            </a:pPr>
            <a:r>
              <a:rPr lang="en-US" sz="3200" b="0" i="0">
                <a:solidFill>
                  <a:srgbClr val="FFEFAA"/>
                </a:solidFill>
                <a:latin typeface="Georgia"/>
                <a:ea typeface="ＭＳ Ｐゴシック"/>
                <a:cs typeface="Georgia"/>
              </a:rPr>
              <a:t>Unidad 11</a:t>
            </a:r>
          </a:p>
        </p:txBody>
      </p:sp>
      <p:sp>
        <p:nvSpPr>
          <p:cNvPr id="7" name="6 CuadroTexto"/>
          <p:cNvSpPr txBox="1"/>
          <p:nvPr/>
        </p:nvSpPr>
        <p:spPr>
          <a:xfrm>
            <a:off x="0" y="4350603"/>
            <a:ext cx="2286000" cy="707886"/>
          </a:xfrm>
          <a:prstGeom prst="rect">
            <a:avLst/>
          </a:prstGeom>
          <a:solidFill>
            <a:schemeClr val="tx1"/>
          </a:solidFill>
        </p:spPr>
        <p:txBody>
          <a:bodyPr wrap="square" rtlCol="0">
            <a:spAutoFit/>
          </a:bodyPr>
          <a:lstStyle/>
          <a:p>
            <a:pPr algn="l">
              <a:lnSpc>
                <a:spcPts val="1600"/>
              </a:lnSpc>
            </a:pPr>
            <a:r>
              <a:rPr lang="es-ES_tradnl" sz="1600" dirty="0" smtClean="0">
                <a:solidFill>
                  <a:srgbClr val="D0BB36"/>
                </a:solidFill>
                <a:latin typeface="DINCond-BoldAlternate" pitchFamily="50" charset="0"/>
              </a:rPr>
              <a:t>Padres que se fortalecen... </a:t>
            </a:r>
          </a:p>
          <a:p>
            <a:pPr algn="r">
              <a:lnSpc>
                <a:spcPts val="1600"/>
              </a:lnSpc>
            </a:pPr>
            <a:r>
              <a:rPr lang="es-ES_tradnl" sz="1600" dirty="0" smtClean="0">
                <a:solidFill>
                  <a:srgbClr val="D0BB36"/>
                </a:solidFill>
                <a:latin typeface="DINCond-BoldAlternate" pitchFamily="50" charset="0"/>
              </a:rPr>
              <a:t>…adolescentes </a:t>
            </a:r>
            <a:r>
              <a:rPr lang="es-ES_tradnl" sz="1600" dirty="0" smtClean="0">
                <a:solidFill>
                  <a:srgbClr val="D0BB36"/>
                </a:solidFill>
                <a:latin typeface="DINCond-BoldAlternate" pitchFamily="50" charset="0"/>
              </a:rPr>
              <a:t>que se transforman.</a:t>
            </a:r>
            <a:endParaRPr lang="es-ES" sz="1600" dirty="0">
              <a:solidFill>
                <a:srgbClr val="D0BB36"/>
              </a:solidFill>
              <a:latin typeface="DINCond-BoldAlternate" pitchFamily="50" charset="0"/>
            </a:endParaRPr>
          </a:p>
        </p:txBody>
      </p:sp>
    </p:spTree>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411650"/>
                                        </p:tgtEl>
                                        <p:attrNameLst>
                                          <p:attrName>style.visibility</p:attrName>
                                        </p:attrNameLst>
                                      </p:cBhvr>
                                      <p:to>
                                        <p:strVal val="visible"/>
                                      </p:to>
                                    </p:set>
                                    <p:anim calcmode="lin" valueType="num">
                                      <p:cBhvr>
                                        <p:cTn id="7" dur="1000" fill="hold"/>
                                        <p:tgtEl>
                                          <p:spTgt spid="411650"/>
                                        </p:tgtEl>
                                        <p:attrNameLst>
                                          <p:attrName>ppt_w</p:attrName>
                                        </p:attrNameLst>
                                      </p:cBhvr>
                                      <p:tavLst>
                                        <p:tav tm="0">
                                          <p:val>
                                            <p:fltVal val="0"/>
                                          </p:val>
                                        </p:tav>
                                        <p:tav tm="100000">
                                          <p:val>
                                            <p:strVal val="#ppt_w"/>
                                          </p:val>
                                        </p:tav>
                                      </p:tavLst>
                                    </p:anim>
                                    <p:anim calcmode="lin" valueType="num">
                                      <p:cBhvr>
                                        <p:cTn id="8" dur="1000" fill="hold"/>
                                        <p:tgtEl>
                                          <p:spTgt spid="411650"/>
                                        </p:tgtEl>
                                        <p:attrNameLst>
                                          <p:attrName>ppt_h</p:attrName>
                                        </p:attrNameLst>
                                      </p:cBhvr>
                                      <p:tavLst>
                                        <p:tav tm="0">
                                          <p:val>
                                            <p:fltVal val="0"/>
                                          </p:val>
                                        </p:tav>
                                        <p:tav tm="100000">
                                          <p:val>
                                            <p:strVal val="#ppt_h"/>
                                          </p:val>
                                        </p:tav>
                                      </p:tavLst>
                                    </p:anim>
                                    <p:anim calcmode="lin" valueType="num">
                                      <p:cBhvr>
                                        <p:cTn id="9" dur="1000" fill="hold"/>
                                        <p:tgtEl>
                                          <p:spTgt spid="41165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11650"/>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30" presetClass="entr" presetSubtype="0" fill="hold" grpId="0" nodeType="afterEffect">
                                  <p:stCondLst>
                                    <p:cond delay="0"/>
                                  </p:stCondLst>
                                  <p:childTnLst>
                                    <p:set>
                                      <p:cBhvr>
                                        <p:cTn id="13" dur="1" fill="hold">
                                          <p:stCondLst>
                                            <p:cond delay="0"/>
                                          </p:stCondLst>
                                        </p:cTn>
                                        <p:tgtEl>
                                          <p:spTgt spid="411651">
                                            <p:txEl>
                                              <p:pRg st="0" end="0"/>
                                            </p:txEl>
                                          </p:spTgt>
                                        </p:tgtEl>
                                        <p:attrNameLst>
                                          <p:attrName>style.visibility</p:attrName>
                                        </p:attrNameLst>
                                      </p:cBhvr>
                                      <p:to>
                                        <p:strVal val="visible"/>
                                      </p:to>
                                    </p:set>
                                    <p:animEffect transition="in" filter="fade">
                                      <p:cBhvr>
                                        <p:cTn id="14" dur="800" decel="100000"/>
                                        <p:tgtEl>
                                          <p:spTgt spid="411651">
                                            <p:txEl>
                                              <p:pRg st="0" end="0"/>
                                            </p:txEl>
                                          </p:spTgt>
                                        </p:tgtEl>
                                      </p:cBhvr>
                                    </p:animEffect>
                                    <p:anim calcmode="lin" valueType="num">
                                      <p:cBhvr>
                                        <p:cTn id="15" dur="800" decel="100000" fill="hold"/>
                                        <p:tgtEl>
                                          <p:spTgt spid="411651">
                                            <p:txEl>
                                              <p:pRg st="0" end="0"/>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411651">
                                            <p:txEl>
                                              <p:pRg st="0" end="0"/>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411651">
                                            <p:txEl>
                                              <p:pRg st="0" end="0"/>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411651">
                                            <p:txEl>
                                              <p:pRg st="0" end="0"/>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411651">
                                            <p:txEl>
                                              <p:pRg st="0" end="0"/>
                                            </p:txEl>
                                          </p:spTgt>
                                        </p:tgtEl>
                                        <p:attrNameLst>
                                          <p:attrName>ppt_y</p:attrName>
                                        </p:attrNameLst>
                                      </p:cBhvr>
                                      <p:tavLst>
                                        <p:tav tm="0">
                                          <p:val>
                                            <p:strVal val="#ppt_y+0.1"/>
                                          </p:val>
                                        </p:tav>
                                        <p:tav tm="100000">
                                          <p:val>
                                            <p:strVal val="#ppt_y"/>
                                          </p:val>
                                        </p:tav>
                                      </p:tavLst>
                                    </p:anim>
                                  </p:childTnLst>
                                </p:cTn>
                              </p:par>
                            </p:childTnLst>
                          </p:cTn>
                        </p:par>
                        <p:par>
                          <p:cTn id="20" fill="hold">
                            <p:stCondLst>
                              <p:cond delay="2000"/>
                            </p:stCondLst>
                            <p:childTnLst>
                              <p:par>
                                <p:cTn id="21" presetID="30" presetClass="entr" presetSubtype="0" fill="hold" grpId="0" nodeType="afterEffect">
                                  <p:stCondLst>
                                    <p:cond delay="0"/>
                                  </p:stCondLst>
                                  <p:childTnLst>
                                    <p:set>
                                      <p:cBhvr>
                                        <p:cTn id="22" dur="1" fill="hold">
                                          <p:stCondLst>
                                            <p:cond delay="0"/>
                                          </p:stCondLst>
                                        </p:cTn>
                                        <p:tgtEl>
                                          <p:spTgt spid="411651">
                                            <p:txEl>
                                              <p:pRg st="1" end="1"/>
                                            </p:txEl>
                                          </p:spTgt>
                                        </p:tgtEl>
                                        <p:attrNameLst>
                                          <p:attrName>style.visibility</p:attrName>
                                        </p:attrNameLst>
                                      </p:cBhvr>
                                      <p:to>
                                        <p:strVal val="visible"/>
                                      </p:to>
                                    </p:set>
                                    <p:animEffect transition="in" filter="fade">
                                      <p:cBhvr>
                                        <p:cTn id="23" dur="800" decel="100000"/>
                                        <p:tgtEl>
                                          <p:spTgt spid="411651">
                                            <p:txEl>
                                              <p:pRg st="1" end="1"/>
                                            </p:txEl>
                                          </p:spTgt>
                                        </p:tgtEl>
                                      </p:cBhvr>
                                    </p:animEffect>
                                    <p:anim calcmode="lin" valueType="num">
                                      <p:cBhvr>
                                        <p:cTn id="24" dur="800" decel="100000" fill="hold"/>
                                        <p:tgtEl>
                                          <p:spTgt spid="411651">
                                            <p:txEl>
                                              <p:pRg st="1" end="1"/>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411651">
                                            <p:txEl>
                                              <p:pRg st="1" end="1"/>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411651">
                                            <p:txEl>
                                              <p:pRg st="1" end="1"/>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411651">
                                            <p:txEl>
                                              <p:pRg st="1" end="1"/>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411651">
                                            <p:txEl>
                                              <p:pRg st="1" end="1"/>
                                            </p:txEl>
                                          </p:spTgt>
                                        </p:tgtEl>
                                        <p:attrNameLst>
                                          <p:attrName>ppt_y</p:attrName>
                                        </p:attrNameLst>
                                      </p:cBhvr>
                                      <p:tavLst>
                                        <p:tav tm="0">
                                          <p:val>
                                            <p:strVal val="#ppt_y+0.1"/>
                                          </p:val>
                                        </p:tav>
                                        <p:tav tm="100000">
                                          <p:val>
                                            <p:strVal val="#ppt_y"/>
                                          </p:val>
                                        </p:tav>
                                      </p:tavLst>
                                    </p:anim>
                                  </p:childTnLst>
                                </p:cTn>
                              </p:par>
                            </p:childTnLst>
                          </p:cTn>
                        </p:par>
                        <p:par>
                          <p:cTn id="29" fill="hold">
                            <p:stCondLst>
                              <p:cond delay="3000"/>
                            </p:stCondLst>
                            <p:childTnLst>
                              <p:par>
                                <p:cTn id="30" presetID="30" presetClass="entr" presetSubtype="0" fill="hold" grpId="0" nodeType="afterEffect">
                                  <p:stCondLst>
                                    <p:cond delay="0"/>
                                  </p:stCondLst>
                                  <p:childTnLst>
                                    <p:set>
                                      <p:cBhvr>
                                        <p:cTn id="31" dur="1" fill="hold">
                                          <p:stCondLst>
                                            <p:cond delay="0"/>
                                          </p:stCondLst>
                                        </p:cTn>
                                        <p:tgtEl>
                                          <p:spTgt spid="411651">
                                            <p:txEl>
                                              <p:pRg st="2" end="2"/>
                                            </p:txEl>
                                          </p:spTgt>
                                        </p:tgtEl>
                                        <p:attrNameLst>
                                          <p:attrName>style.visibility</p:attrName>
                                        </p:attrNameLst>
                                      </p:cBhvr>
                                      <p:to>
                                        <p:strVal val="visible"/>
                                      </p:to>
                                    </p:set>
                                    <p:animEffect transition="in" filter="fade">
                                      <p:cBhvr>
                                        <p:cTn id="32" dur="800" decel="100000"/>
                                        <p:tgtEl>
                                          <p:spTgt spid="411651">
                                            <p:txEl>
                                              <p:pRg st="2" end="2"/>
                                            </p:txEl>
                                          </p:spTgt>
                                        </p:tgtEl>
                                      </p:cBhvr>
                                    </p:animEffect>
                                    <p:anim calcmode="lin" valueType="num">
                                      <p:cBhvr>
                                        <p:cTn id="33" dur="800" decel="100000" fill="hold"/>
                                        <p:tgtEl>
                                          <p:spTgt spid="411651">
                                            <p:txEl>
                                              <p:pRg st="2" end="2"/>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411651">
                                            <p:txEl>
                                              <p:pRg st="2" end="2"/>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411651">
                                            <p:txEl>
                                              <p:pRg st="2" end="2"/>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411651">
                                            <p:txEl>
                                              <p:pRg st="2" end="2"/>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411651">
                                            <p:txEl>
                                              <p:pRg st="2" end="2"/>
                                            </p:txEl>
                                          </p:spTgt>
                                        </p:tgtEl>
                                        <p:attrNameLst>
                                          <p:attrName>ppt_y</p:attrName>
                                        </p:attrNameLst>
                                      </p:cBhvr>
                                      <p:tavLst>
                                        <p:tav tm="0">
                                          <p:val>
                                            <p:strVal val="#ppt_y+0.1"/>
                                          </p:val>
                                        </p:tav>
                                        <p:tav tm="100000">
                                          <p:val>
                                            <p:strVal val="#ppt_y"/>
                                          </p:val>
                                        </p:tav>
                                      </p:tavLst>
                                    </p:anim>
                                  </p:childTnLst>
                                </p:cTn>
                              </p:par>
                            </p:childTnLst>
                          </p:cTn>
                        </p:par>
                        <p:par>
                          <p:cTn id="38" fill="hold">
                            <p:stCondLst>
                              <p:cond delay="4000"/>
                            </p:stCondLst>
                            <p:childTnLst>
                              <p:par>
                                <p:cTn id="39" presetID="30" presetClass="entr" presetSubtype="0" fill="hold" grpId="0" nodeType="afterEffect">
                                  <p:stCondLst>
                                    <p:cond delay="0"/>
                                  </p:stCondLst>
                                  <p:childTnLst>
                                    <p:set>
                                      <p:cBhvr>
                                        <p:cTn id="40" dur="1" fill="hold">
                                          <p:stCondLst>
                                            <p:cond delay="0"/>
                                          </p:stCondLst>
                                        </p:cTn>
                                        <p:tgtEl>
                                          <p:spTgt spid="411651">
                                            <p:txEl>
                                              <p:pRg st="3" end="3"/>
                                            </p:txEl>
                                          </p:spTgt>
                                        </p:tgtEl>
                                        <p:attrNameLst>
                                          <p:attrName>style.visibility</p:attrName>
                                        </p:attrNameLst>
                                      </p:cBhvr>
                                      <p:to>
                                        <p:strVal val="visible"/>
                                      </p:to>
                                    </p:set>
                                    <p:animEffect transition="in" filter="fade">
                                      <p:cBhvr>
                                        <p:cTn id="41" dur="800" decel="100000"/>
                                        <p:tgtEl>
                                          <p:spTgt spid="411651">
                                            <p:txEl>
                                              <p:pRg st="3" end="3"/>
                                            </p:txEl>
                                          </p:spTgt>
                                        </p:tgtEl>
                                      </p:cBhvr>
                                    </p:animEffect>
                                    <p:anim calcmode="lin" valueType="num">
                                      <p:cBhvr>
                                        <p:cTn id="42" dur="800" decel="100000" fill="hold"/>
                                        <p:tgtEl>
                                          <p:spTgt spid="411651">
                                            <p:txEl>
                                              <p:pRg st="3" end="3"/>
                                            </p:txEl>
                                          </p:spTgt>
                                        </p:tgtEl>
                                        <p:attrNameLst>
                                          <p:attrName>style.rotation</p:attrName>
                                        </p:attrNameLst>
                                      </p:cBhvr>
                                      <p:tavLst>
                                        <p:tav tm="0">
                                          <p:val>
                                            <p:fltVal val="-90"/>
                                          </p:val>
                                        </p:tav>
                                        <p:tav tm="100000">
                                          <p:val>
                                            <p:fltVal val="0"/>
                                          </p:val>
                                        </p:tav>
                                      </p:tavLst>
                                    </p:anim>
                                    <p:anim calcmode="lin" valueType="num">
                                      <p:cBhvr>
                                        <p:cTn id="43" dur="800" decel="100000" fill="hold"/>
                                        <p:tgtEl>
                                          <p:spTgt spid="411651">
                                            <p:txEl>
                                              <p:pRg st="3" end="3"/>
                                            </p:txEl>
                                          </p:spTgt>
                                        </p:tgtEl>
                                        <p:attrNameLst>
                                          <p:attrName>ppt_x</p:attrName>
                                        </p:attrNameLst>
                                      </p:cBhvr>
                                      <p:tavLst>
                                        <p:tav tm="0">
                                          <p:val>
                                            <p:strVal val="#ppt_x+0.4"/>
                                          </p:val>
                                        </p:tav>
                                        <p:tav tm="100000">
                                          <p:val>
                                            <p:strVal val="#ppt_x-0.05"/>
                                          </p:val>
                                        </p:tav>
                                      </p:tavLst>
                                    </p:anim>
                                    <p:anim calcmode="lin" valueType="num">
                                      <p:cBhvr>
                                        <p:cTn id="44" dur="800" decel="100000" fill="hold"/>
                                        <p:tgtEl>
                                          <p:spTgt spid="411651">
                                            <p:txEl>
                                              <p:pRg st="3" end="3"/>
                                            </p:txEl>
                                          </p:spTgt>
                                        </p:tgtEl>
                                        <p:attrNameLst>
                                          <p:attrName>ppt_y</p:attrName>
                                        </p:attrNameLst>
                                      </p:cBhvr>
                                      <p:tavLst>
                                        <p:tav tm="0">
                                          <p:val>
                                            <p:strVal val="#ppt_y-0.4"/>
                                          </p:val>
                                        </p:tav>
                                        <p:tav tm="100000">
                                          <p:val>
                                            <p:strVal val="#ppt_y+0.1"/>
                                          </p:val>
                                        </p:tav>
                                      </p:tavLst>
                                    </p:anim>
                                    <p:anim calcmode="lin" valueType="num">
                                      <p:cBhvr>
                                        <p:cTn id="45" dur="200" accel="100000" fill="hold">
                                          <p:stCondLst>
                                            <p:cond delay="800"/>
                                          </p:stCondLst>
                                        </p:cTn>
                                        <p:tgtEl>
                                          <p:spTgt spid="411651">
                                            <p:txEl>
                                              <p:pRg st="3" end="3"/>
                                            </p:txEl>
                                          </p:spTgt>
                                        </p:tgtEl>
                                        <p:attrNameLst>
                                          <p:attrName>ppt_x</p:attrName>
                                        </p:attrNameLst>
                                      </p:cBhvr>
                                      <p:tavLst>
                                        <p:tav tm="0">
                                          <p:val>
                                            <p:strVal val="#ppt_x-0.05"/>
                                          </p:val>
                                        </p:tav>
                                        <p:tav tm="100000">
                                          <p:val>
                                            <p:strVal val="#ppt_x"/>
                                          </p:val>
                                        </p:tav>
                                      </p:tavLst>
                                    </p:anim>
                                    <p:anim calcmode="lin" valueType="num">
                                      <p:cBhvr>
                                        <p:cTn id="46" dur="200" accel="100000" fill="hold">
                                          <p:stCondLst>
                                            <p:cond delay="800"/>
                                          </p:stCondLst>
                                        </p:cTn>
                                        <p:tgtEl>
                                          <p:spTgt spid="411651">
                                            <p:txEl>
                                              <p:pRg st="3" end="3"/>
                                            </p:txEl>
                                          </p:spTgt>
                                        </p:tgtEl>
                                        <p:attrNameLst>
                                          <p:attrName>ppt_y</p:attrName>
                                        </p:attrNameLst>
                                      </p:cBhvr>
                                      <p:tavLst>
                                        <p:tav tm="0">
                                          <p:val>
                                            <p:strVal val="#ppt_y+0.1"/>
                                          </p:val>
                                        </p:tav>
                                        <p:tav tm="100000">
                                          <p:val>
                                            <p:strVal val="#ppt_y"/>
                                          </p:val>
                                        </p:tav>
                                      </p:tavLst>
                                    </p:anim>
                                  </p:childTnLst>
                                </p:cTn>
                              </p:par>
                            </p:childTnLst>
                          </p:cTn>
                        </p:par>
                        <p:par>
                          <p:cTn id="47" fill="hold">
                            <p:stCondLst>
                              <p:cond delay="5000"/>
                            </p:stCondLst>
                            <p:childTnLst>
                              <p:par>
                                <p:cTn id="48" presetID="30" presetClass="entr" presetSubtype="0" fill="hold" grpId="0" nodeType="afterEffect">
                                  <p:stCondLst>
                                    <p:cond delay="0"/>
                                  </p:stCondLst>
                                  <p:childTnLst>
                                    <p:set>
                                      <p:cBhvr>
                                        <p:cTn id="49" dur="1" fill="hold">
                                          <p:stCondLst>
                                            <p:cond delay="0"/>
                                          </p:stCondLst>
                                        </p:cTn>
                                        <p:tgtEl>
                                          <p:spTgt spid="411651">
                                            <p:txEl>
                                              <p:pRg st="4" end="4"/>
                                            </p:txEl>
                                          </p:spTgt>
                                        </p:tgtEl>
                                        <p:attrNameLst>
                                          <p:attrName>style.visibility</p:attrName>
                                        </p:attrNameLst>
                                      </p:cBhvr>
                                      <p:to>
                                        <p:strVal val="visible"/>
                                      </p:to>
                                    </p:set>
                                    <p:animEffect transition="in" filter="fade">
                                      <p:cBhvr>
                                        <p:cTn id="50" dur="800" decel="100000"/>
                                        <p:tgtEl>
                                          <p:spTgt spid="411651">
                                            <p:txEl>
                                              <p:pRg st="4" end="4"/>
                                            </p:txEl>
                                          </p:spTgt>
                                        </p:tgtEl>
                                      </p:cBhvr>
                                    </p:animEffect>
                                    <p:anim calcmode="lin" valueType="num">
                                      <p:cBhvr>
                                        <p:cTn id="51" dur="800" decel="100000" fill="hold"/>
                                        <p:tgtEl>
                                          <p:spTgt spid="411651">
                                            <p:txEl>
                                              <p:pRg st="4" end="4"/>
                                            </p:txEl>
                                          </p:spTgt>
                                        </p:tgtEl>
                                        <p:attrNameLst>
                                          <p:attrName>style.rotation</p:attrName>
                                        </p:attrNameLst>
                                      </p:cBhvr>
                                      <p:tavLst>
                                        <p:tav tm="0">
                                          <p:val>
                                            <p:fltVal val="-90"/>
                                          </p:val>
                                        </p:tav>
                                        <p:tav tm="100000">
                                          <p:val>
                                            <p:fltVal val="0"/>
                                          </p:val>
                                        </p:tav>
                                      </p:tavLst>
                                    </p:anim>
                                    <p:anim calcmode="lin" valueType="num">
                                      <p:cBhvr>
                                        <p:cTn id="52" dur="800" decel="100000" fill="hold"/>
                                        <p:tgtEl>
                                          <p:spTgt spid="411651">
                                            <p:txEl>
                                              <p:pRg st="4" end="4"/>
                                            </p:txEl>
                                          </p:spTgt>
                                        </p:tgtEl>
                                        <p:attrNameLst>
                                          <p:attrName>ppt_x</p:attrName>
                                        </p:attrNameLst>
                                      </p:cBhvr>
                                      <p:tavLst>
                                        <p:tav tm="0">
                                          <p:val>
                                            <p:strVal val="#ppt_x+0.4"/>
                                          </p:val>
                                        </p:tav>
                                        <p:tav tm="100000">
                                          <p:val>
                                            <p:strVal val="#ppt_x-0.05"/>
                                          </p:val>
                                        </p:tav>
                                      </p:tavLst>
                                    </p:anim>
                                    <p:anim calcmode="lin" valueType="num">
                                      <p:cBhvr>
                                        <p:cTn id="53" dur="800" decel="100000" fill="hold"/>
                                        <p:tgtEl>
                                          <p:spTgt spid="411651">
                                            <p:txEl>
                                              <p:pRg st="4" end="4"/>
                                            </p:txEl>
                                          </p:spTgt>
                                        </p:tgtEl>
                                        <p:attrNameLst>
                                          <p:attrName>ppt_y</p:attrName>
                                        </p:attrNameLst>
                                      </p:cBhvr>
                                      <p:tavLst>
                                        <p:tav tm="0">
                                          <p:val>
                                            <p:strVal val="#ppt_y-0.4"/>
                                          </p:val>
                                        </p:tav>
                                        <p:tav tm="100000">
                                          <p:val>
                                            <p:strVal val="#ppt_y+0.1"/>
                                          </p:val>
                                        </p:tav>
                                      </p:tavLst>
                                    </p:anim>
                                    <p:anim calcmode="lin" valueType="num">
                                      <p:cBhvr>
                                        <p:cTn id="54" dur="200" accel="100000" fill="hold">
                                          <p:stCondLst>
                                            <p:cond delay="800"/>
                                          </p:stCondLst>
                                        </p:cTn>
                                        <p:tgtEl>
                                          <p:spTgt spid="411651">
                                            <p:txEl>
                                              <p:pRg st="4" end="4"/>
                                            </p:txEl>
                                          </p:spTgt>
                                        </p:tgtEl>
                                        <p:attrNameLst>
                                          <p:attrName>ppt_x</p:attrName>
                                        </p:attrNameLst>
                                      </p:cBhvr>
                                      <p:tavLst>
                                        <p:tav tm="0">
                                          <p:val>
                                            <p:strVal val="#ppt_x-0.05"/>
                                          </p:val>
                                        </p:tav>
                                        <p:tav tm="100000">
                                          <p:val>
                                            <p:strVal val="#ppt_x"/>
                                          </p:val>
                                        </p:tav>
                                      </p:tavLst>
                                    </p:anim>
                                    <p:anim calcmode="lin" valueType="num">
                                      <p:cBhvr>
                                        <p:cTn id="55" dur="200" accel="100000" fill="hold">
                                          <p:stCondLst>
                                            <p:cond delay="800"/>
                                          </p:stCondLst>
                                        </p:cTn>
                                        <p:tgtEl>
                                          <p:spTgt spid="411651">
                                            <p:txEl>
                                              <p:pRg st="4" end="4"/>
                                            </p:txEl>
                                          </p:spTgt>
                                        </p:tgtEl>
                                        <p:attrNameLst>
                                          <p:attrName>ppt_y</p:attrName>
                                        </p:attrNameLst>
                                      </p:cBhvr>
                                      <p:tavLst>
                                        <p:tav tm="0">
                                          <p:val>
                                            <p:strVal val="#ppt_y+0.1"/>
                                          </p:val>
                                        </p:tav>
                                        <p:tav tm="100000">
                                          <p:val>
                                            <p:strVal val="#ppt_y"/>
                                          </p:val>
                                        </p:tav>
                                      </p:tavLst>
                                    </p:anim>
                                  </p:childTnLst>
                                </p:cTn>
                              </p:par>
                            </p:childTnLst>
                          </p:cTn>
                        </p:par>
                        <p:par>
                          <p:cTn id="56" fill="hold">
                            <p:stCondLst>
                              <p:cond delay="6000"/>
                            </p:stCondLst>
                            <p:childTnLst>
                              <p:par>
                                <p:cTn id="57" presetID="30" presetClass="entr" presetSubtype="0" fill="hold" grpId="0" nodeType="afterEffect">
                                  <p:stCondLst>
                                    <p:cond delay="0"/>
                                  </p:stCondLst>
                                  <p:childTnLst>
                                    <p:set>
                                      <p:cBhvr>
                                        <p:cTn id="58" dur="1" fill="hold">
                                          <p:stCondLst>
                                            <p:cond delay="0"/>
                                          </p:stCondLst>
                                        </p:cTn>
                                        <p:tgtEl>
                                          <p:spTgt spid="411651">
                                            <p:txEl>
                                              <p:pRg st="5" end="5"/>
                                            </p:txEl>
                                          </p:spTgt>
                                        </p:tgtEl>
                                        <p:attrNameLst>
                                          <p:attrName>style.visibility</p:attrName>
                                        </p:attrNameLst>
                                      </p:cBhvr>
                                      <p:to>
                                        <p:strVal val="visible"/>
                                      </p:to>
                                    </p:set>
                                    <p:animEffect transition="in" filter="fade">
                                      <p:cBhvr>
                                        <p:cTn id="59" dur="800" decel="100000"/>
                                        <p:tgtEl>
                                          <p:spTgt spid="411651">
                                            <p:txEl>
                                              <p:pRg st="5" end="5"/>
                                            </p:txEl>
                                          </p:spTgt>
                                        </p:tgtEl>
                                      </p:cBhvr>
                                    </p:animEffect>
                                    <p:anim calcmode="lin" valueType="num">
                                      <p:cBhvr>
                                        <p:cTn id="60" dur="800" decel="100000" fill="hold"/>
                                        <p:tgtEl>
                                          <p:spTgt spid="411651">
                                            <p:txEl>
                                              <p:pRg st="5" end="5"/>
                                            </p:txEl>
                                          </p:spTgt>
                                        </p:tgtEl>
                                        <p:attrNameLst>
                                          <p:attrName>style.rotation</p:attrName>
                                        </p:attrNameLst>
                                      </p:cBhvr>
                                      <p:tavLst>
                                        <p:tav tm="0">
                                          <p:val>
                                            <p:fltVal val="-90"/>
                                          </p:val>
                                        </p:tav>
                                        <p:tav tm="100000">
                                          <p:val>
                                            <p:fltVal val="0"/>
                                          </p:val>
                                        </p:tav>
                                      </p:tavLst>
                                    </p:anim>
                                    <p:anim calcmode="lin" valueType="num">
                                      <p:cBhvr>
                                        <p:cTn id="61" dur="800" decel="100000" fill="hold"/>
                                        <p:tgtEl>
                                          <p:spTgt spid="411651">
                                            <p:txEl>
                                              <p:pRg st="5" end="5"/>
                                            </p:txEl>
                                          </p:spTgt>
                                        </p:tgtEl>
                                        <p:attrNameLst>
                                          <p:attrName>ppt_x</p:attrName>
                                        </p:attrNameLst>
                                      </p:cBhvr>
                                      <p:tavLst>
                                        <p:tav tm="0">
                                          <p:val>
                                            <p:strVal val="#ppt_x+0.4"/>
                                          </p:val>
                                        </p:tav>
                                        <p:tav tm="100000">
                                          <p:val>
                                            <p:strVal val="#ppt_x-0.05"/>
                                          </p:val>
                                        </p:tav>
                                      </p:tavLst>
                                    </p:anim>
                                    <p:anim calcmode="lin" valueType="num">
                                      <p:cBhvr>
                                        <p:cTn id="62" dur="800" decel="100000" fill="hold"/>
                                        <p:tgtEl>
                                          <p:spTgt spid="411651">
                                            <p:txEl>
                                              <p:pRg st="5" end="5"/>
                                            </p:txEl>
                                          </p:spTgt>
                                        </p:tgtEl>
                                        <p:attrNameLst>
                                          <p:attrName>ppt_y</p:attrName>
                                        </p:attrNameLst>
                                      </p:cBhvr>
                                      <p:tavLst>
                                        <p:tav tm="0">
                                          <p:val>
                                            <p:strVal val="#ppt_y-0.4"/>
                                          </p:val>
                                        </p:tav>
                                        <p:tav tm="100000">
                                          <p:val>
                                            <p:strVal val="#ppt_y+0.1"/>
                                          </p:val>
                                        </p:tav>
                                      </p:tavLst>
                                    </p:anim>
                                    <p:anim calcmode="lin" valueType="num">
                                      <p:cBhvr>
                                        <p:cTn id="63" dur="200" accel="100000" fill="hold">
                                          <p:stCondLst>
                                            <p:cond delay="800"/>
                                          </p:stCondLst>
                                        </p:cTn>
                                        <p:tgtEl>
                                          <p:spTgt spid="411651">
                                            <p:txEl>
                                              <p:pRg st="5" end="5"/>
                                            </p:txEl>
                                          </p:spTgt>
                                        </p:tgtEl>
                                        <p:attrNameLst>
                                          <p:attrName>ppt_x</p:attrName>
                                        </p:attrNameLst>
                                      </p:cBhvr>
                                      <p:tavLst>
                                        <p:tav tm="0">
                                          <p:val>
                                            <p:strVal val="#ppt_x-0.05"/>
                                          </p:val>
                                        </p:tav>
                                        <p:tav tm="100000">
                                          <p:val>
                                            <p:strVal val="#ppt_x"/>
                                          </p:val>
                                        </p:tav>
                                      </p:tavLst>
                                    </p:anim>
                                    <p:anim calcmode="lin" valueType="num">
                                      <p:cBhvr>
                                        <p:cTn id="64" dur="200" accel="100000" fill="hold">
                                          <p:stCondLst>
                                            <p:cond delay="800"/>
                                          </p:stCondLst>
                                        </p:cTn>
                                        <p:tgtEl>
                                          <p:spTgt spid="411651">
                                            <p:txEl>
                                              <p:pRg st="5" end="5"/>
                                            </p:txEl>
                                          </p:spTgt>
                                        </p:tgtEl>
                                        <p:attrNameLst>
                                          <p:attrName>ppt_y</p:attrName>
                                        </p:attrNameLst>
                                      </p:cBhvr>
                                      <p:tavLst>
                                        <p:tav tm="0">
                                          <p:val>
                                            <p:strVal val="#ppt_y+0.1"/>
                                          </p:val>
                                        </p:tav>
                                        <p:tav tm="100000">
                                          <p:val>
                                            <p:strVal val="#ppt_y"/>
                                          </p:val>
                                        </p:tav>
                                      </p:tavLst>
                                    </p:anim>
                                  </p:childTnLst>
                                </p:cTn>
                              </p:par>
                            </p:childTnLst>
                          </p:cTn>
                        </p:par>
                        <p:par>
                          <p:cTn id="65" fill="hold">
                            <p:stCondLst>
                              <p:cond delay="7000"/>
                            </p:stCondLst>
                            <p:childTnLst>
                              <p:par>
                                <p:cTn id="66" presetID="30" presetClass="entr" presetSubtype="0" fill="hold" grpId="0" nodeType="afterEffect">
                                  <p:stCondLst>
                                    <p:cond delay="0"/>
                                  </p:stCondLst>
                                  <p:childTnLst>
                                    <p:set>
                                      <p:cBhvr>
                                        <p:cTn id="67" dur="1" fill="hold">
                                          <p:stCondLst>
                                            <p:cond delay="0"/>
                                          </p:stCondLst>
                                        </p:cTn>
                                        <p:tgtEl>
                                          <p:spTgt spid="411651">
                                            <p:txEl>
                                              <p:pRg st="6" end="6"/>
                                            </p:txEl>
                                          </p:spTgt>
                                        </p:tgtEl>
                                        <p:attrNameLst>
                                          <p:attrName>style.visibility</p:attrName>
                                        </p:attrNameLst>
                                      </p:cBhvr>
                                      <p:to>
                                        <p:strVal val="visible"/>
                                      </p:to>
                                    </p:set>
                                    <p:animEffect transition="in" filter="fade">
                                      <p:cBhvr>
                                        <p:cTn id="68" dur="800" decel="100000"/>
                                        <p:tgtEl>
                                          <p:spTgt spid="411651">
                                            <p:txEl>
                                              <p:pRg st="6" end="6"/>
                                            </p:txEl>
                                          </p:spTgt>
                                        </p:tgtEl>
                                      </p:cBhvr>
                                    </p:animEffect>
                                    <p:anim calcmode="lin" valueType="num">
                                      <p:cBhvr>
                                        <p:cTn id="69" dur="800" decel="100000" fill="hold"/>
                                        <p:tgtEl>
                                          <p:spTgt spid="411651">
                                            <p:txEl>
                                              <p:pRg st="6" end="6"/>
                                            </p:txEl>
                                          </p:spTgt>
                                        </p:tgtEl>
                                        <p:attrNameLst>
                                          <p:attrName>style.rotation</p:attrName>
                                        </p:attrNameLst>
                                      </p:cBhvr>
                                      <p:tavLst>
                                        <p:tav tm="0">
                                          <p:val>
                                            <p:fltVal val="-90"/>
                                          </p:val>
                                        </p:tav>
                                        <p:tav tm="100000">
                                          <p:val>
                                            <p:fltVal val="0"/>
                                          </p:val>
                                        </p:tav>
                                      </p:tavLst>
                                    </p:anim>
                                    <p:anim calcmode="lin" valueType="num">
                                      <p:cBhvr>
                                        <p:cTn id="70" dur="800" decel="100000" fill="hold"/>
                                        <p:tgtEl>
                                          <p:spTgt spid="411651">
                                            <p:txEl>
                                              <p:pRg st="6" end="6"/>
                                            </p:txEl>
                                          </p:spTgt>
                                        </p:tgtEl>
                                        <p:attrNameLst>
                                          <p:attrName>ppt_x</p:attrName>
                                        </p:attrNameLst>
                                      </p:cBhvr>
                                      <p:tavLst>
                                        <p:tav tm="0">
                                          <p:val>
                                            <p:strVal val="#ppt_x+0.4"/>
                                          </p:val>
                                        </p:tav>
                                        <p:tav tm="100000">
                                          <p:val>
                                            <p:strVal val="#ppt_x-0.05"/>
                                          </p:val>
                                        </p:tav>
                                      </p:tavLst>
                                    </p:anim>
                                    <p:anim calcmode="lin" valueType="num">
                                      <p:cBhvr>
                                        <p:cTn id="71" dur="800" decel="100000" fill="hold"/>
                                        <p:tgtEl>
                                          <p:spTgt spid="411651">
                                            <p:txEl>
                                              <p:pRg st="6" end="6"/>
                                            </p:txEl>
                                          </p:spTgt>
                                        </p:tgtEl>
                                        <p:attrNameLst>
                                          <p:attrName>ppt_y</p:attrName>
                                        </p:attrNameLst>
                                      </p:cBhvr>
                                      <p:tavLst>
                                        <p:tav tm="0">
                                          <p:val>
                                            <p:strVal val="#ppt_y-0.4"/>
                                          </p:val>
                                        </p:tav>
                                        <p:tav tm="100000">
                                          <p:val>
                                            <p:strVal val="#ppt_y+0.1"/>
                                          </p:val>
                                        </p:tav>
                                      </p:tavLst>
                                    </p:anim>
                                    <p:anim calcmode="lin" valueType="num">
                                      <p:cBhvr>
                                        <p:cTn id="72" dur="200" accel="100000" fill="hold">
                                          <p:stCondLst>
                                            <p:cond delay="800"/>
                                          </p:stCondLst>
                                        </p:cTn>
                                        <p:tgtEl>
                                          <p:spTgt spid="411651">
                                            <p:txEl>
                                              <p:pRg st="6" end="6"/>
                                            </p:txEl>
                                          </p:spTgt>
                                        </p:tgtEl>
                                        <p:attrNameLst>
                                          <p:attrName>ppt_x</p:attrName>
                                        </p:attrNameLst>
                                      </p:cBhvr>
                                      <p:tavLst>
                                        <p:tav tm="0">
                                          <p:val>
                                            <p:strVal val="#ppt_x-0.05"/>
                                          </p:val>
                                        </p:tav>
                                        <p:tav tm="100000">
                                          <p:val>
                                            <p:strVal val="#ppt_x"/>
                                          </p:val>
                                        </p:tav>
                                      </p:tavLst>
                                    </p:anim>
                                    <p:anim calcmode="lin" valueType="num">
                                      <p:cBhvr>
                                        <p:cTn id="73" dur="200" accel="100000" fill="hold">
                                          <p:stCondLst>
                                            <p:cond delay="800"/>
                                          </p:stCondLst>
                                        </p:cTn>
                                        <p:tgtEl>
                                          <p:spTgt spid="411651">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50" grpId="0"/>
      <p:bldP spid="411651"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a:xfrm>
            <a:off x="2667000" y="274638"/>
            <a:ext cx="6019800" cy="1143000"/>
          </a:xfrm>
          <a:effectLst>
            <a:outerShdw blurRad="50800" dist="38100" dir="2700000" algn="tl" rotWithShape="0">
              <a:prstClr val="black">
                <a:alpha val="40000"/>
              </a:prstClr>
            </a:outerShdw>
          </a:effectLst>
        </p:spPr>
        <p:txBody>
          <a:bodyPr/>
          <a:lstStyle/>
          <a:p>
            <a:pPr algn="ctr" defTabSz="457200">
              <a:spcBef>
                <a:spcPts val="0"/>
              </a:spcBef>
              <a:spcAft>
                <a:spcPts val="0"/>
              </a:spcAft>
              <a:buNone/>
            </a:pPr>
            <a:r>
              <a:rPr lang="en-US" sz="4400" b="0" i="0">
                <a:solidFill>
                  <a:schemeClr val="bg1"/>
                </a:solidFill>
                <a:latin typeface="Georgia"/>
                <a:ea typeface="ＭＳ Ｐゴシック"/>
                <a:cs typeface="Georgia"/>
              </a:rPr>
              <a:t>Conceptos familiares críticos:</a:t>
            </a:r>
          </a:p>
        </p:txBody>
      </p:sp>
      <p:sp>
        <p:nvSpPr>
          <p:cNvPr id="412675" name="Rectangle 3"/>
          <p:cNvSpPr>
            <a:spLocks noGrp="1" noChangeArrowheads="1"/>
          </p:cNvSpPr>
          <p:nvPr>
            <p:ph idx="1"/>
          </p:nvPr>
        </p:nvSpPr>
        <p:spPr>
          <a:xfrm>
            <a:off x="2971800" y="1752600"/>
            <a:ext cx="5486400" cy="3810000"/>
          </a:xfrm>
          <a:effectLst>
            <a:outerShdw blurRad="50800" dist="38100" dir="2700000" algn="tl" rotWithShape="0">
              <a:prstClr val="black">
                <a:alpha val="40000"/>
              </a:prstClr>
            </a:outerShdw>
          </a:effectLst>
        </p:spPr>
        <p:txBody>
          <a:bodyPr/>
          <a:lstStyle/>
          <a:p>
            <a:pPr marL="347472" indent="-347472" algn="ctr" defTabSz="457200">
              <a:spcBef>
                <a:spcPts val="960"/>
              </a:spcBef>
              <a:spcAft>
                <a:spcPts val="0"/>
              </a:spcAft>
              <a:buNone/>
            </a:pPr>
            <a:endParaRPr lang="en-US" sz="4000" dirty="0" smtClean="0">
              <a:latin typeface="Calibri"/>
            </a:endParaRPr>
          </a:p>
          <a:p>
            <a:pPr marL="347472" indent="-347472" algn="ctr" defTabSz="457200">
              <a:spcBef>
                <a:spcPts val="960"/>
              </a:spcBef>
              <a:spcAft>
                <a:spcPts val="0"/>
              </a:spcAft>
              <a:buNone/>
            </a:pPr>
            <a:r>
              <a:rPr lang="en-US" sz="4000" b="0" i="1" dirty="0" err="1">
                <a:solidFill>
                  <a:srgbClr val="FFEFAA"/>
                </a:solidFill>
                <a:latin typeface="Georgia"/>
                <a:ea typeface="ＭＳ Ｐゴシック"/>
                <a:cs typeface="Georgia"/>
              </a:rPr>
              <a:t>Mis</a:t>
            </a:r>
            <a:r>
              <a:rPr lang="en-US" sz="4000" b="0" i="1" dirty="0">
                <a:solidFill>
                  <a:srgbClr val="FFEFAA"/>
                </a:solidFill>
                <a:latin typeface="Georgia"/>
                <a:ea typeface="ＭＳ Ｐゴシック"/>
                <a:cs typeface="Georgia"/>
              </a:rPr>
              <a:t> </a:t>
            </a:r>
            <a:r>
              <a:rPr lang="en-US" sz="4000" b="0" i="1" dirty="0" err="1">
                <a:solidFill>
                  <a:srgbClr val="FFEFAA"/>
                </a:solidFill>
                <a:latin typeface="Georgia"/>
                <a:ea typeface="ＭＳ Ｐゴシック"/>
                <a:cs typeface="Georgia"/>
              </a:rPr>
              <a:t>hijos</a:t>
            </a:r>
            <a:r>
              <a:rPr lang="en-US" sz="4000" b="0" i="1" dirty="0">
                <a:solidFill>
                  <a:srgbClr val="FFEFAA"/>
                </a:solidFill>
                <a:latin typeface="Georgia"/>
                <a:ea typeface="ＭＳ Ｐゴシック"/>
                <a:cs typeface="Georgia"/>
              </a:rPr>
              <a:t> NECESITAN </a:t>
            </a:r>
            <a:br>
              <a:rPr lang="en-US" sz="4000" b="0" i="1" dirty="0">
                <a:solidFill>
                  <a:srgbClr val="FFEFAA"/>
                </a:solidFill>
                <a:latin typeface="Georgia"/>
                <a:ea typeface="ＭＳ Ｐゴシック"/>
                <a:cs typeface="Georgia"/>
              </a:rPr>
            </a:br>
            <a:r>
              <a:rPr lang="en-US" sz="4000" b="0" i="1" dirty="0">
                <a:solidFill>
                  <a:srgbClr val="FFEFAA"/>
                </a:solidFill>
                <a:latin typeface="Georgia"/>
                <a:ea typeface="ＭＳ Ｐゴシック"/>
                <a:cs typeface="Georgia"/>
              </a:rPr>
              <a:t>mi </a:t>
            </a:r>
            <a:r>
              <a:rPr lang="en-US" sz="4000" b="0" i="1" dirty="0" err="1" smtClean="0">
                <a:solidFill>
                  <a:srgbClr val="FFEFAA"/>
                </a:solidFill>
                <a:latin typeface="Georgia"/>
                <a:ea typeface="ＭＳ Ｐゴシック"/>
                <a:cs typeface="Georgia"/>
              </a:rPr>
              <a:t>amor</a:t>
            </a:r>
            <a:r>
              <a:rPr lang="en-US" sz="4000" b="0" i="1" smtClean="0">
                <a:solidFill>
                  <a:srgbClr val="FFEFAA"/>
                </a:solidFill>
                <a:latin typeface="Georgia"/>
                <a:ea typeface="ＭＳ Ｐゴシック"/>
                <a:cs typeface="Georgia"/>
              </a:rPr>
              <a:t> y </a:t>
            </a:r>
            <a:r>
              <a:rPr lang="en-US" sz="4000" b="0" i="1" dirty="0">
                <a:solidFill>
                  <a:srgbClr val="FFEFAA"/>
                </a:solidFill>
                <a:latin typeface="Georgia"/>
                <a:ea typeface="ＭＳ Ｐゴシック"/>
                <a:cs typeface="Georgia"/>
              </a:rPr>
              <a:t>mi </a:t>
            </a:r>
            <a:r>
              <a:rPr lang="en-US" sz="4000" b="0" i="1" dirty="0" err="1">
                <a:solidFill>
                  <a:srgbClr val="FFEFAA"/>
                </a:solidFill>
                <a:latin typeface="Georgia"/>
                <a:ea typeface="ＭＳ Ｐゴシック"/>
                <a:cs typeface="Georgia"/>
              </a:rPr>
              <a:t>afecto</a:t>
            </a:r>
            <a:r>
              <a:rPr lang="en-US" sz="4000" b="0" i="1" dirty="0">
                <a:solidFill>
                  <a:srgbClr val="FFEFAA"/>
                </a:solidFill>
                <a:latin typeface="Georgia"/>
                <a:ea typeface="ＭＳ Ｐゴシック"/>
                <a:cs typeface="Georgia"/>
              </a:rPr>
              <a:t> </a:t>
            </a:r>
            <a:br>
              <a:rPr lang="en-US" sz="4000" b="0" i="1" dirty="0">
                <a:solidFill>
                  <a:srgbClr val="FFEFAA"/>
                </a:solidFill>
                <a:latin typeface="Georgia"/>
                <a:ea typeface="ＭＳ Ｐゴシック"/>
                <a:cs typeface="Georgia"/>
              </a:rPr>
            </a:br>
            <a:r>
              <a:rPr lang="en-US" sz="4000" b="0" i="1" dirty="0">
                <a:solidFill>
                  <a:srgbClr val="FFEFAA"/>
                </a:solidFill>
                <a:latin typeface="Georgia"/>
                <a:ea typeface="ＭＳ Ｐゴシック"/>
                <a:cs typeface="Georgia"/>
              </a:rPr>
              <a:t>¡TODOS LOS DÍAS!</a:t>
            </a:r>
          </a:p>
          <a:p>
            <a:pPr marL="347472" indent="-347472" algn="ctr" defTabSz="457200">
              <a:spcBef>
                <a:spcPts val="0"/>
              </a:spcBef>
              <a:spcAft>
                <a:spcPts val="0"/>
              </a:spcAft>
              <a:buNone/>
            </a:pPr>
            <a:endParaRPr lang="en-US" dirty="0" smtClean="0">
              <a:latin typeface="Calibri"/>
            </a:endParaRPr>
          </a:p>
        </p:txBody>
      </p:sp>
      <p:sp>
        <p:nvSpPr>
          <p:cNvPr id="6" name="Slide Number Placeholder 5"/>
          <p:cNvSpPr>
            <a:spLocks noGrp="1"/>
          </p:cNvSpPr>
          <p:nvPr>
            <p:ph type="sldNum" sz="quarter" idx="12"/>
          </p:nvPr>
        </p:nvSpPr>
        <p:spPr/>
        <p:txBody>
          <a:bodyPr/>
          <a:lstStyle/>
          <a:p>
            <a:pPr algn="r">
              <a:buNone/>
            </a:pPr>
            <a:fld id="{ACE7E07A-7E0C-5340-B781-ED493C88159F}" type="slidenum">
              <a:rPr lang="en-US" sz="1200" b="0" i="0">
                <a:solidFill>
                  <a:schemeClr val="tx1">
                    <a:tint val="75000"/>
                  </a:schemeClr>
                </a:solidFill>
                <a:latin typeface="Times New Roman"/>
                <a:ea typeface="ＭＳ Ｐゴシック"/>
                <a:cs typeface="ＭＳ Ｐゴシック"/>
              </a:rPr>
              <a:pPr algn="r">
                <a:buNone/>
              </a:pPr>
              <a:t>14</a:t>
            </a:fld>
            <a:endParaRPr lang="en-US" sz="1200" b="0" i="0">
              <a:solidFill>
                <a:schemeClr val="tx1">
                  <a:tint val="75000"/>
                </a:schemeClr>
              </a:solidFill>
              <a:latin typeface="Times New Roman"/>
              <a:ea typeface="ＭＳ Ｐゴシック"/>
              <a:cs typeface="ＭＳ Ｐゴシック"/>
            </a:endParaRPr>
          </a:p>
        </p:txBody>
      </p:sp>
      <p:sp>
        <p:nvSpPr>
          <p:cNvPr id="5" name="TextBox 4"/>
          <p:cNvSpPr txBox="1"/>
          <p:nvPr/>
        </p:nvSpPr>
        <p:spPr>
          <a:xfrm>
            <a:off x="152400" y="5562600"/>
            <a:ext cx="1981200" cy="584776"/>
          </a:xfrm>
          <a:prstGeom prst="rect">
            <a:avLst/>
          </a:prstGeom>
          <a:noFill/>
          <a:effectLst>
            <a:glow rad="139700">
              <a:schemeClr val="accent3">
                <a:satMod val="175000"/>
                <a:alpha val="40000"/>
              </a:schemeClr>
            </a:glow>
            <a:innerShdw blurRad="114300">
              <a:prstClr val="black"/>
            </a:innerShdw>
          </a:effectLst>
        </p:spPr>
        <p:txBody>
          <a:bodyPr>
            <a:spAutoFit/>
          </a:bodyPr>
          <a:lstStyle/>
          <a:p>
            <a:pPr algn="ctr">
              <a:buNone/>
            </a:pPr>
            <a:r>
              <a:rPr lang="en-US" sz="3200" b="0" i="0">
                <a:solidFill>
                  <a:srgbClr val="FFEFAA"/>
                </a:solidFill>
                <a:latin typeface="Georgia"/>
                <a:ea typeface="ＭＳ Ｐゴシック"/>
                <a:cs typeface="Georgia"/>
              </a:rPr>
              <a:t>Unidad 11</a:t>
            </a:r>
          </a:p>
        </p:txBody>
      </p:sp>
      <p:sp>
        <p:nvSpPr>
          <p:cNvPr id="7" name="6 CuadroTexto"/>
          <p:cNvSpPr txBox="1"/>
          <p:nvPr/>
        </p:nvSpPr>
        <p:spPr>
          <a:xfrm>
            <a:off x="0" y="4350603"/>
            <a:ext cx="2286000" cy="707886"/>
          </a:xfrm>
          <a:prstGeom prst="rect">
            <a:avLst/>
          </a:prstGeom>
          <a:solidFill>
            <a:schemeClr val="tx1"/>
          </a:solidFill>
        </p:spPr>
        <p:txBody>
          <a:bodyPr wrap="square" rtlCol="0">
            <a:spAutoFit/>
          </a:bodyPr>
          <a:lstStyle/>
          <a:p>
            <a:pPr algn="l">
              <a:lnSpc>
                <a:spcPts val="1600"/>
              </a:lnSpc>
            </a:pPr>
            <a:r>
              <a:rPr lang="es-ES_tradnl" sz="1600" dirty="0" smtClean="0">
                <a:solidFill>
                  <a:srgbClr val="D0BB36"/>
                </a:solidFill>
                <a:latin typeface="DINCond-BoldAlternate" pitchFamily="50" charset="0"/>
              </a:rPr>
              <a:t>Padres que se fortalecen... </a:t>
            </a:r>
          </a:p>
          <a:p>
            <a:pPr algn="r">
              <a:lnSpc>
                <a:spcPts val="1600"/>
              </a:lnSpc>
            </a:pPr>
            <a:r>
              <a:rPr lang="es-ES_tradnl" sz="1600" dirty="0" smtClean="0">
                <a:solidFill>
                  <a:srgbClr val="D0BB36"/>
                </a:solidFill>
                <a:latin typeface="DINCond-BoldAlternate" pitchFamily="50" charset="0"/>
              </a:rPr>
              <a:t>…adolescentes </a:t>
            </a:r>
            <a:r>
              <a:rPr lang="es-ES_tradnl" sz="1600" dirty="0" smtClean="0">
                <a:solidFill>
                  <a:srgbClr val="D0BB36"/>
                </a:solidFill>
                <a:latin typeface="DINCond-BoldAlternate" pitchFamily="50" charset="0"/>
              </a:rPr>
              <a:t>que se transforman.</a:t>
            </a:r>
            <a:endParaRPr lang="es-ES" sz="1600" dirty="0">
              <a:solidFill>
                <a:srgbClr val="D0BB36"/>
              </a:solidFill>
              <a:latin typeface="DINCond-BoldAlternate" pitchFamily="50" charset="0"/>
            </a:endParaRPr>
          </a:p>
        </p:txBody>
      </p:sp>
    </p:spTree>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412674"/>
                                        </p:tgtEl>
                                        <p:attrNameLst>
                                          <p:attrName>style.visibility</p:attrName>
                                        </p:attrNameLst>
                                      </p:cBhvr>
                                      <p:to>
                                        <p:strVal val="visible"/>
                                      </p:to>
                                    </p:set>
                                    <p:animEffect transition="in" filter="fade">
                                      <p:cBhvr>
                                        <p:cTn id="7" dur="500"/>
                                        <p:tgtEl>
                                          <p:spTgt spid="412674"/>
                                        </p:tgtEl>
                                      </p:cBhvr>
                                    </p:animEffect>
                                    <p:anim calcmode="lin" valueType="num">
                                      <p:cBhvr>
                                        <p:cTn id="8" dur="500" fill="hold"/>
                                        <p:tgtEl>
                                          <p:spTgt spid="412674"/>
                                        </p:tgtEl>
                                        <p:attrNameLst>
                                          <p:attrName>ppt_w</p:attrName>
                                        </p:attrNameLst>
                                      </p:cBhvr>
                                      <p:tavLst>
                                        <p:tav tm="0" fmla="#ppt_w*sin(2.5*pi*$)">
                                          <p:val>
                                            <p:fltVal val="0"/>
                                          </p:val>
                                        </p:tav>
                                        <p:tav tm="100000">
                                          <p:val>
                                            <p:fltVal val="1"/>
                                          </p:val>
                                        </p:tav>
                                      </p:tavLst>
                                    </p:anim>
                                    <p:anim calcmode="lin" valueType="num">
                                      <p:cBhvr>
                                        <p:cTn id="9" dur="500" fill="hold"/>
                                        <p:tgtEl>
                                          <p:spTgt spid="412674"/>
                                        </p:tgtEl>
                                        <p:attrNameLst>
                                          <p:attrName>ppt_h</p:attrName>
                                        </p:attrNameLst>
                                      </p:cBhvr>
                                      <p:tavLst>
                                        <p:tav tm="0">
                                          <p:val>
                                            <p:strVal val="#ppt_h"/>
                                          </p:val>
                                        </p:tav>
                                        <p:tav tm="100000">
                                          <p:val>
                                            <p:strVal val="#ppt_h"/>
                                          </p:val>
                                        </p:tav>
                                      </p:tavLst>
                                    </p:anim>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12675">
                                            <p:txEl>
                                              <p:pRg st="1" end="1"/>
                                            </p:txEl>
                                          </p:spTgt>
                                        </p:tgtEl>
                                        <p:attrNameLst>
                                          <p:attrName>style.visibility</p:attrName>
                                        </p:attrNameLst>
                                      </p:cBhvr>
                                      <p:to>
                                        <p:strVal val="visible"/>
                                      </p:to>
                                    </p:set>
                                    <p:anim calcmode="lin" valueType="num">
                                      <p:cBhvr>
                                        <p:cTn id="13" dur="500" fill="hold"/>
                                        <p:tgtEl>
                                          <p:spTgt spid="41267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12675">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4126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674" grpId="0"/>
      <p:bldP spid="41267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819400" y="274638"/>
            <a:ext cx="5867400" cy="1143000"/>
          </a:xfrm>
          <a:effectLst>
            <a:outerShdw blurRad="50800" dist="38100" dir="2700000" algn="tl" rotWithShape="0">
              <a:prstClr val="black">
                <a:alpha val="40000"/>
              </a:prstClr>
            </a:outerShdw>
          </a:effectLst>
        </p:spPr>
        <p:txBody>
          <a:bodyPr/>
          <a:lstStyle/>
          <a:p>
            <a:pPr algn="ctr" defTabSz="457200">
              <a:spcBef>
                <a:spcPts val="0"/>
              </a:spcBef>
              <a:spcAft>
                <a:spcPts val="0"/>
              </a:spcAft>
              <a:buNone/>
            </a:pPr>
            <a:r>
              <a:rPr lang="en-US" sz="4400" b="0" i="0">
                <a:solidFill>
                  <a:schemeClr val="bg1"/>
                </a:solidFill>
                <a:latin typeface="Georgia"/>
                <a:ea typeface="ＭＳ Ｐゴシック"/>
                <a:cs typeface="Georgia"/>
              </a:rPr>
              <a:t>Unidad 11:  Objetivos</a:t>
            </a:r>
          </a:p>
        </p:txBody>
      </p:sp>
      <p:sp>
        <p:nvSpPr>
          <p:cNvPr id="47107" name="Rectangle 3"/>
          <p:cNvSpPr>
            <a:spLocks noGrp="1" noChangeArrowheads="1"/>
          </p:cNvSpPr>
          <p:nvPr>
            <p:ph idx="1"/>
          </p:nvPr>
        </p:nvSpPr>
        <p:spPr>
          <a:xfrm>
            <a:off x="2590800" y="1371600"/>
            <a:ext cx="6705600" cy="5257800"/>
          </a:xfrm>
        </p:spPr>
        <p:txBody>
          <a:bodyPr/>
          <a:lstStyle/>
          <a:p>
            <a:pPr marL="347472" indent="-347472" algn="l" defTabSz="457200">
              <a:spcBef>
                <a:spcPts val="768"/>
              </a:spcBef>
              <a:spcAft>
                <a:spcPts val="0"/>
              </a:spcAft>
              <a:buNone/>
            </a:pPr>
            <a:r>
              <a:rPr lang="en-US" sz="3200" b="0" i="0" dirty="0">
                <a:solidFill>
                  <a:schemeClr val="tx1"/>
                </a:solidFill>
                <a:latin typeface="Calibri"/>
                <a:ea typeface="ＭＳ Ｐゴシック"/>
                <a:cs typeface="ＭＳ Ｐゴシック"/>
              </a:rPr>
              <a:t>Los padres de </a:t>
            </a:r>
            <a:r>
              <a:rPr lang="en-US" sz="3200" b="0" i="0" dirty="0" err="1">
                <a:solidFill>
                  <a:schemeClr val="tx1"/>
                </a:solidFill>
                <a:latin typeface="Calibri"/>
                <a:ea typeface="ＭＳ Ｐゴシック"/>
                <a:cs typeface="ＭＳ Ｐゴシック"/>
              </a:rPr>
              <a:t>familia</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podrán</a:t>
            </a:r>
            <a:r>
              <a:rPr lang="en-US" sz="3200" b="0" i="0" dirty="0">
                <a:solidFill>
                  <a:schemeClr val="tx1"/>
                </a:solidFill>
                <a:latin typeface="Calibri"/>
                <a:ea typeface="ＭＳ Ｐゴシック"/>
                <a:cs typeface="ＭＳ Ｐゴシック"/>
              </a:rPr>
              <a:t>:</a:t>
            </a:r>
          </a:p>
          <a:p>
            <a:pPr marL="347472" indent="-347472" algn="l" defTabSz="457200">
              <a:spcBef>
                <a:spcPts val="0"/>
              </a:spcBef>
              <a:spcAft>
                <a:spcPts val="0"/>
              </a:spcAft>
              <a:buNone/>
            </a:pPr>
            <a:endParaRPr lang="en-US" dirty="0" smtClean="0">
              <a:latin typeface="Calibri"/>
            </a:endParaRPr>
          </a:p>
          <a:p>
            <a:pPr marL="347472" indent="-347472" algn="l" defTabSz="457200">
              <a:spcBef>
                <a:spcPts val="768"/>
              </a:spcBef>
              <a:spcAft>
                <a:spcPts val="0"/>
              </a:spcAft>
              <a:buClr>
                <a:schemeClr val="tx1"/>
              </a:buClr>
              <a:buFont typeface="Arial"/>
              <a:buChar char="•"/>
            </a:pPr>
            <a:r>
              <a:rPr lang="en-US" sz="3200" b="0" i="0" dirty="0" err="1">
                <a:solidFill>
                  <a:schemeClr val="tx1"/>
                </a:solidFill>
                <a:latin typeface="Calibri"/>
                <a:ea typeface="ＭＳ Ｐゴシック"/>
                <a:cs typeface="ＭＳ Ｐゴシック"/>
              </a:rPr>
              <a:t>Enumerar</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cinco</a:t>
            </a:r>
            <a:r>
              <a:rPr lang="en-US" sz="3200" b="0" i="0" dirty="0">
                <a:solidFill>
                  <a:schemeClr val="tx1"/>
                </a:solidFill>
                <a:latin typeface="Calibri"/>
                <a:ea typeface="ＭＳ Ｐゴシック"/>
                <a:cs typeface="ＭＳ Ｐゴシック"/>
              </a:rPr>
              <a:t> ideas </a:t>
            </a:r>
            <a:r>
              <a:rPr lang="en-US" sz="3200" b="0" i="0" dirty="0" err="1">
                <a:solidFill>
                  <a:schemeClr val="tx1"/>
                </a:solidFill>
                <a:latin typeface="Calibri"/>
                <a:ea typeface="ＭＳ Ｐゴシック"/>
                <a:cs typeface="ＭＳ Ｐゴシック"/>
              </a:rPr>
              <a:t>para</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ayudar</a:t>
            </a:r>
            <a:r>
              <a:rPr lang="en-US" sz="3200" b="0" i="0" dirty="0">
                <a:solidFill>
                  <a:schemeClr val="tx1"/>
                </a:solidFill>
                <a:latin typeface="Calibri"/>
                <a:ea typeface="ＭＳ Ｐゴシック"/>
                <a:cs typeface="ＭＳ Ｐゴシック"/>
              </a:rPr>
              <a:t> a los </a:t>
            </a:r>
            <a:r>
              <a:rPr lang="en-US" sz="3200" b="0" i="0" dirty="0" err="1">
                <a:solidFill>
                  <a:schemeClr val="tx1"/>
                </a:solidFill>
                <a:latin typeface="Calibri"/>
                <a:ea typeface="ＭＳ Ｐゴシック"/>
                <a:cs typeface="ＭＳ Ｐゴシック"/>
              </a:rPr>
              <a:t>jóvenes</a:t>
            </a:r>
            <a:r>
              <a:rPr lang="en-US" sz="3200" b="0" i="0" dirty="0">
                <a:solidFill>
                  <a:schemeClr val="tx1"/>
                </a:solidFill>
                <a:latin typeface="Calibri"/>
                <a:ea typeface="ＭＳ Ｐゴシック"/>
                <a:cs typeface="ＭＳ Ｐゴシック"/>
              </a:rPr>
              <a:t> a </a:t>
            </a:r>
            <a:r>
              <a:rPr lang="en-US" sz="3200" b="0" i="0" dirty="0" err="1">
                <a:solidFill>
                  <a:schemeClr val="tx1"/>
                </a:solidFill>
                <a:latin typeface="Calibri"/>
                <a:ea typeface="ＭＳ Ｐゴシック"/>
                <a:cs typeface="ＭＳ Ｐゴシック"/>
              </a:rPr>
              <a:t>dormirse</a:t>
            </a:r>
            <a:r>
              <a:rPr lang="en-US" sz="3200" b="0" i="0" dirty="0">
                <a:solidFill>
                  <a:schemeClr val="tx1"/>
                </a:solidFill>
                <a:latin typeface="Calibri"/>
                <a:ea typeface="ＭＳ Ｐゴシック"/>
                <a:cs typeface="ＭＳ Ｐゴシック"/>
              </a:rPr>
              <a:t> en </a:t>
            </a:r>
            <a:r>
              <a:rPr lang="en-US" sz="3200" b="0" i="0" dirty="0" err="1">
                <a:solidFill>
                  <a:schemeClr val="tx1"/>
                </a:solidFill>
                <a:latin typeface="Calibri"/>
                <a:ea typeface="ＭＳ Ｐゴシック"/>
                <a:cs typeface="ＭＳ Ｐゴシック"/>
              </a:rPr>
              <a:t>horario</a:t>
            </a:r>
            <a:endParaRPr lang="en-US" sz="3200" b="0" i="0" dirty="0">
              <a:solidFill>
                <a:schemeClr val="tx1"/>
              </a:solidFill>
              <a:latin typeface="Calibri"/>
              <a:ea typeface="ＭＳ Ｐゴシック"/>
              <a:cs typeface="ＭＳ Ｐゴシック"/>
            </a:endParaRPr>
          </a:p>
          <a:p>
            <a:pPr marL="347472" indent="-347472" algn="l" defTabSz="457200">
              <a:spcBef>
                <a:spcPts val="768"/>
              </a:spcBef>
              <a:spcAft>
                <a:spcPts val="0"/>
              </a:spcAft>
              <a:buClr>
                <a:schemeClr val="tx1"/>
              </a:buClr>
              <a:buFont typeface="Arial"/>
              <a:buChar char="•"/>
            </a:pPr>
            <a:r>
              <a:rPr lang="en-US" sz="3200" b="0" i="0" dirty="0" err="1">
                <a:solidFill>
                  <a:schemeClr val="tx1"/>
                </a:solidFill>
                <a:latin typeface="Calibri"/>
                <a:ea typeface="ＭＳ Ｐゴシック"/>
                <a:cs typeface="ＭＳ Ｐゴシック"/>
              </a:rPr>
              <a:t>Identificar</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consecuencias</a:t>
            </a:r>
            <a:r>
              <a:rPr lang="en-US" sz="3200" b="0" i="0" dirty="0">
                <a:solidFill>
                  <a:schemeClr val="tx1"/>
                </a:solidFill>
                <a:latin typeface="Calibri"/>
                <a:ea typeface="ＭＳ Ｐゴシック"/>
                <a:cs typeface="ＭＳ Ｐゴシック"/>
              </a:rPr>
              <a:t> de </a:t>
            </a:r>
            <a:r>
              <a:rPr lang="en-US" sz="3200" b="0" i="0" dirty="0" err="1">
                <a:solidFill>
                  <a:schemeClr val="tx1"/>
                </a:solidFill>
                <a:latin typeface="Calibri"/>
                <a:ea typeface="ＭＳ Ｐゴシック"/>
                <a:cs typeface="ＭＳ Ｐゴシック"/>
              </a:rPr>
              <a:t>corto</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plazo</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para</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motivar</a:t>
            </a:r>
            <a:r>
              <a:rPr lang="en-US" sz="3200" b="0" i="0" dirty="0">
                <a:solidFill>
                  <a:schemeClr val="tx1"/>
                </a:solidFill>
                <a:latin typeface="Calibri"/>
                <a:ea typeface="ＭＳ Ｐゴシック"/>
                <a:cs typeface="ＭＳ Ｐゴシック"/>
              </a:rPr>
              <a:t> a los </a:t>
            </a:r>
            <a:r>
              <a:rPr lang="en-US" sz="3200" b="0" i="0" dirty="0" err="1">
                <a:solidFill>
                  <a:schemeClr val="tx1"/>
                </a:solidFill>
                <a:latin typeface="Calibri"/>
                <a:ea typeface="ＭＳ Ｐゴシック"/>
                <a:cs typeface="ＭＳ Ｐゴシック"/>
              </a:rPr>
              <a:t>jóvenes</a:t>
            </a:r>
            <a:r>
              <a:rPr lang="en-US" sz="3200" b="0" i="0" dirty="0">
                <a:solidFill>
                  <a:schemeClr val="tx1"/>
                </a:solidFill>
                <a:latin typeface="Calibri"/>
                <a:ea typeface="ＭＳ Ｐゴシック"/>
                <a:cs typeface="ＭＳ Ｐゴシック"/>
              </a:rPr>
              <a:t> a </a:t>
            </a:r>
            <a:r>
              <a:rPr lang="en-US" sz="3200" b="0" i="0" dirty="0" err="1">
                <a:solidFill>
                  <a:schemeClr val="tx1"/>
                </a:solidFill>
                <a:latin typeface="Calibri"/>
                <a:ea typeface="ＭＳ Ｐゴシック"/>
                <a:cs typeface="ＭＳ Ｐゴシック"/>
              </a:rPr>
              <a:t>dormir</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más</a:t>
            </a:r>
            <a:endParaRPr lang="en-US" sz="3200" b="0" i="0" dirty="0">
              <a:solidFill>
                <a:schemeClr val="tx1"/>
              </a:solidFill>
              <a:latin typeface="Calibri"/>
              <a:ea typeface="ＭＳ Ｐゴシック"/>
              <a:cs typeface="ＭＳ Ｐゴシック"/>
            </a:endParaRPr>
          </a:p>
          <a:p>
            <a:pPr marL="347472" indent="-347472" algn="l" defTabSz="457200">
              <a:spcBef>
                <a:spcPts val="768"/>
              </a:spcBef>
              <a:spcAft>
                <a:spcPts val="0"/>
              </a:spcAft>
              <a:buClr>
                <a:schemeClr val="tx1"/>
              </a:buClr>
              <a:buFont typeface="Arial"/>
              <a:buChar char="•"/>
            </a:pPr>
            <a:r>
              <a:rPr lang="en-US" sz="3200" b="0" i="0" dirty="0" err="1">
                <a:solidFill>
                  <a:schemeClr val="tx1"/>
                </a:solidFill>
                <a:latin typeface="Calibri"/>
                <a:ea typeface="ＭＳ Ｐゴシック"/>
                <a:cs typeface="ＭＳ Ｐゴシック"/>
              </a:rPr>
              <a:t>Crear</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menús</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saludables</a:t>
            </a:r>
            <a:endParaRPr lang="en-US" sz="3200" b="0" i="0" dirty="0">
              <a:solidFill>
                <a:schemeClr val="tx1"/>
              </a:solidFill>
              <a:latin typeface="Calibri"/>
              <a:ea typeface="ＭＳ Ｐゴシック"/>
              <a:cs typeface="ＭＳ Ｐゴシック"/>
            </a:endParaRPr>
          </a:p>
          <a:p>
            <a:pPr marL="347472" indent="-347472" algn="l" defTabSz="457200">
              <a:spcBef>
                <a:spcPts val="768"/>
              </a:spcBef>
              <a:spcAft>
                <a:spcPts val="0"/>
              </a:spcAft>
              <a:buClr>
                <a:schemeClr val="tx1"/>
              </a:buClr>
              <a:buFont typeface="Arial"/>
              <a:buChar char="•"/>
            </a:pPr>
            <a:r>
              <a:rPr lang="en-US" sz="3200" b="0" i="0" dirty="0" err="1">
                <a:solidFill>
                  <a:schemeClr val="tx1"/>
                </a:solidFill>
                <a:latin typeface="Calibri"/>
                <a:ea typeface="ＭＳ Ｐゴシック"/>
                <a:cs typeface="ＭＳ Ｐゴシック"/>
              </a:rPr>
              <a:t>Participar</a:t>
            </a:r>
            <a:r>
              <a:rPr lang="en-US" sz="3200" b="0" i="0" dirty="0">
                <a:solidFill>
                  <a:schemeClr val="tx1"/>
                </a:solidFill>
                <a:latin typeface="Calibri"/>
                <a:ea typeface="ＭＳ Ｐゴシック"/>
                <a:cs typeface="ＭＳ Ｐゴシック"/>
              </a:rPr>
              <a:t> </a:t>
            </a:r>
            <a:r>
              <a:rPr lang="en-US" sz="3200" b="0" i="0" dirty="0" err="1">
                <a:solidFill>
                  <a:schemeClr val="tx1"/>
                </a:solidFill>
                <a:latin typeface="Calibri"/>
                <a:ea typeface="ＭＳ Ｐゴシック"/>
                <a:cs typeface="ＭＳ Ｐゴシック"/>
              </a:rPr>
              <a:t>activamente</a:t>
            </a:r>
            <a:r>
              <a:rPr lang="en-US" sz="3200" b="0" i="0" dirty="0">
                <a:solidFill>
                  <a:schemeClr val="tx1"/>
                </a:solidFill>
                <a:latin typeface="Calibri"/>
                <a:ea typeface="ＭＳ Ｐゴシック"/>
                <a:cs typeface="ＭＳ Ｐゴシック"/>
              </a:rPr>
              <a:t> en el </a:t>
            </a:r>
            <a:r>
              <a:rPr lang="en-US" sz="3200" b="0" i="0" dirty="0" err="1">
                <a:solidFill>
                  <a:schemeClr val="tx1"/>
                </a:solidFill>
                <a:latin typeface="Calibri"/>
                <a:ea typeface="ＭＳ Ｐゴシック"/>
                <a:cs typeface="ＭＳ Ｐゴシック"/>
              </a:rPr>
              <a:t>proceso</a:t>
            </a:r>
            <a:r>
              <a:rPr lang="en-US" sz="3200" b="0" i="0" dirty="0">
                <a:solidFill>
                  <a:schemeClr val="tx1"/>
                </a:solidFill>
                <a:latin typeface="Calibri"/>
                <a:ea typeface="ＭＳ Ｐゴシック"/>
                <a:cs typeface="ＭＳ Ｐゴシック"/>
              </a:rPr>
              <a:t> de </a:t>
            </a:r>
            <a:r>
              <a:rPr lang="en-US" sz="3200" b="0" i="0" dirty="0" err="1">
                <a:solidFill>
                  <a:schemeClr val="tx1"/>
                </a:solidFill>
                <a:latin typeface="Calibri"/>
                <a:ea typeface="ＭＳ Ｐゴシック"/>
                <a:cs typeface="ＭＳ Ｐゴシック"/>
              </a:rPr>
              <a:t>grupo</a:t>
            </a:r>
            <a:r>
              <a:rPr lang="en-US" sz="3200" b="0" i="0" dirty="0">
                <a:solidFill>
                  <a:schemeClr val="tx1"/>
                </a:solidFill>
                <a:latin typeface="Calibri"/>
                <a:ea typeface="ＭＳ Ｐゴシック"/>
                <a:cs typeface="ＭＳ Ｐゴシック"/>
              </a:rPr>
              <a:t> de </a:t>
            </a:r>
            <a:r>
              <a:rPr lang="en-US" sz="3200" b="0" i="0" dirty="0" err="1">
                <a:solidFill>
                  <a:schemeClr val="tx1"/>
                </a:solidFill>
                <a:latin typeface="Calibri"/>
                <a:ea typeface="ＭＳ Ｐゴシック"/>
                <a:cs typeface="ＭＳ Ｐゴシック"/>
              </a:rPr>
              <a:t>apoyo</a:t>
            </a:r>
            <a:endParaRPr lang="en-US" sz="3200" b="0" i="0" dirty="0">
              <a:solidFill>
                <a:schemeClr val="tx1"/>
              </a:solidFill>
              <a:latin typeface="Calibri"/>
              <a:ea typeface="ＭＳ Ｐゴシック"/>
              <a:cs typeface="ＭＳ Ｐゴシック"/>
            </a:endParaRPr>
          </a:p>
          <a:p>
            <a:pPr marL="347472" indent="-347472" algn="l" defTabSz="457200">
              <a:spcBef>
                <a:spcPts val="0"/>
              </a:spcBef>
              <a:spcAft>
                <a:spcPts val="0"/>
              </a:spcAft>
              <a:buFont typeface="Arial"/>
              <a:buChar char="•"/>
            </a:pPr>
            <a:endParaRPr lang="en-US" dirty="0" smtClean="0">
              <a:latin typeface="Calibri"/>
            </a:endParaRPr>
          </a:p>
          <a:p>
            <a:pPr marL="347472" indent="-347472" algn="l" defTabSz="457200">
              <a:spcBef>
                <a:spcPts val="0"/>
              </a:spcBef>
              <a:spcAft>
                <a:spcPts val="0"/>
              </a:spcAft>
              <a:buFont typeface="Arial"/>
              <a:buChar char="•"/>
            </a:pPr>
            <a:endParaRPr lang="en-US" dirty="0" smtClean="0">
              <a:latin typeface="Calibri"/>
            </a:endParaRPr>
          </a:p>
          <a:p>
            <a:pPr marL="347472" indent="-347472" algn="l" defTabSz="457200">
              <a:spcBef>
                <a:spcPts val="0"/>
              </a:spcBef>
              <a:spcAft>
                <a:spcPts val="0"/>
              </a:spcAft>
              <a:buFont typeface="Arial"/>
              <a:buChar char="•"/>
            </a:pPr>
            <a:endParaRPr lang="en-US" dirty="0" smtClean="0">
              <a:latin typeface="Calibri"/>
            </a:endParaRPr>
          </a:p>
        </p:txBody>
      </p:sp>
      <p:sp>
        <p:nvSpPr>
          <p:cNvPr id="6" name="Slide Number Placeholder 5"/>
          <p:cNvSpPr>
            <a:spLocks noGrp="1"/>
          </p:cNvSpPr>
          <p:nvPr>
            <p:ph type="sldNum" sz="quarter" idx="12"/>
          </p:nvPr>
        </p:nvSpPr>
        <p:spPr/>
        <p:txBody>
          <a:bodyPr/>
          <a:lstStyle/>
          <a:p>
            <a:pPr algn="r">
              <a:buNone/>
            </a:pPr>
            <a:fld id="{C5990B62-71AC-2741-AC4D-A103F5E33783}" type="slidenum">
              <a:rPr lang="en-US" sz="1200" b="0" i="0">
                <a:solidFill>
                  <a:schemeClr val="tx1">
                    <a:tint val="75000"/>
                  </a:schemeClr>
                </a:solidFill>
                <a:latin typeface="Times New Roman"/>
                <a:ea typeface="ＭＳ Ｐゴシック"/>
                <a:cs typeface="ＭＳ Ｐゴシック"/>
              </a:rPr>
              <a:pPr algn="r">
                <a:buNone/>
              </a:pPr>
              <a:t>2</a:t>
            </a:fld>
            <a:endParaRPr lang="en-US" sz="1200" b="0" i="0">
              <a:solidFill>
                <a:schemeClr val="tx1">
                  <a:tint val="75000"/>
                </a:schemeClr>
              </a:solidFill>
              <a:latin typeface="Times New Roman"/>
              <a:ea typeface="ＭＳ Ｐゴシック"/>
              <a:cs typeface="ＭＳ Ｐゴシック"/>
            </a:endParaRPr>
          </a:p>
        </p:txBody>
      </p:sp>
      <p:sp>
        <p:nvSpPr>
          <p:cNvPr id="5" name="TextBox 4"/>
          <p:cNvSpPr txBox="1"/>
          <p:nvPr/>
        </p:nvSpPr>
        <p:spPr>
          <a:xfrm>
            <a:off x="152400" y="5562600"/>
            <a:ext cx="1981200" cy="584776"/>
          </a:xfrm>
          <a:prstGeom prst="rect">
            <a:avLst/>
          </a:prstGeom>
          <a:noFill/>
          <a:effectLst>
            <a:glow rad="139700">
              <a:schemeClr val="accent3">
                <a:satMod val="175000"/>
                <a:alpha val="40000"/>
              </a:schemeClr>
            </a:glow>
            <a:innerShdw blurRad="114300">
              <a:prstClr val="black"/>
            </a:innerShdw>
          </a:effectLst>
        </p:spPr>
        <p:txBody>
          <a:bodyPr>
            <a:spAutoFit/>
          </a:bodyPr>
          <a:lstStyle/>
          <a:p>
            <a:pPr algn="ctr">
              <a:buNone/>
            </a:pPr>
            <a:r>
              <a:rPr lang="en-US" sz="3200" b="0" i="0">
                <a:solidFill>
                  <a:srgbClr val="FFEFAA"/>
                </a:solidFill>
                <a:latin typeface="Georgia"/>
                <a:ea typeface="ＭＳ Ｐゴシック"/>
                <a:cs typeface="Georgia"/>
              </a:rPr>
              <a:t>Unidad 11</a:t>
            </a:r>
          </a:p>
        </p:txBody>
      </p:sp>
      <p:sp>
        <p:nvSpPr>
          <p:cNvPr id="9" name="8 CuadroTexto"/>
          <p:cNvSpPr txBox="1"/>
          <p:nvPr/>
        </p:nvSpPr>
        <p:spPr>
          <a:xfrm>
            <a:off x="0" y="4350603"/>
            <a:ext cx="2286000" cy="707886"/>
          </a:xfrm>
          <a:prstGeom prst="rect">
            <a:avLst/>
          </a:prstGeom>
          <a:solidFill>
            <a:schemeClr val="tx1"/>
          </a:solidFill>
        </p:spPr>
        <p:txBody>
          <a:bodyPr wrap="square" rtlCol="0">
            <a:spAutoFit/>
          </a:bodyPr>
          <a:lstStyle/>
          <a:p>
            <a:pPr algn="l">
              <a:lnSpc>
                <a:spcPts val="1600"/>
              </a:lnSpc>
            </a:pPr>
            <a:r>
              <a:rPr lang="es-ES_tradnl" sz="1600" dirty="0" smtClean="0">
                <a:solidFill>
                  <a:srgbClr val="D0BB36"/>
                </a:solidFill>
                <a:latin typeface="DINCond-BoldAlternate" pitchFamily="50" charset="0"/>
              </a:rPr>
              <a:t>Padres que se fortalecen... </a:t>
            </a:r>
          </a:p>
          <a:p>
            <a:pPr algn="r">
              <a:lnSpc>
                <a:spcPts val="1600"/>
              </a:lnSpc>
            </a:pPr>
            <a:r>
              <a:rPr lang="es-ES_tradnl" sz="1600" dirty="0" smtClean="0">
                <a:solidFill>
                  <a:srgbClr val="D0BB36"/>
                </a:solidFill>
                <a:latin typeface="DINCond-BoldAlternate" pitchFamily="50" charset="0"/>
              </a:rPr>
              <a:t>…adolescentes </a:t>
            </a:r>
            <a:r>
              <a:rPr lang="es-ES_tradnl" sz="1600" dirty="0" smtClean="0">
                <a:solidFill>
                  <a:srgbClr val="D0BB36"/>
                </a:solidFill>
                <a:latin typeface="DINCond-BoldAlternate" pitchFamily="50" charset="0"/>
              </a:rPr>
              <a:t>que se transforman.</a:t>
            </a:r>
            <a:endParaRPr lang="es-ES" sz="1600" dirty="0">
              <a:solidFill>
                <a:srgbClr val="D0BB36"/>
              </a:solidFill>
              <a:latin typeface="DINCond-BoldAlternate" pitchFamily="50" charset="0"/>
            </a:endParaRP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dissolve">
                                      <p:cBhvr>
                                        <p:cTn id="7" dur="500"/>
                                        <p:tgtEl>
                                          <p:spTgt spid="47106"/>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7107">
                                            <p:txEl>
                                              <p:pRg st="0" end="0"/>
                                            </p:txEl>
                                          </p:spTgt>
                                        </p:tgtEl>
                                        <p:attrNameLst>
                                          <p:attrName>style.visibility</p:attrName>
                                        </p:attrNameLst>
                                      </p:cBhvr>
                                      <p:to>
                                        <p:strVal val="visible"/>
                                      </p:to>
                                    </p:set>
                                    <p:anim calcmode="lin" valueType="num">
                                      <p:cBhvr additive="base">
                                        <p:cTn id="11" dur="500"/>
                                        <p:tgtEl>
                                          <p:spTgt spid="47107">
                                            <p:txEl>
                                              <p:pRg st="0" end="0"/>
                                            </p:txEl>
                                          </p:spTgt>
                                        </p:tgtEl>
                                        <p:attrNameLst>
                                          <p:attrName>ppt_y</p:attrName>
                                        </p:attrNameLst>
                                      </p:cBhvr>
                                      <p:tavLst>
                                        <p:tav tm="0">
                                          <p:val>
                                            <p:strVal val="#ppt_y+#ppt_h*1.125000"/>
                                          </p:val>
                                        </p:tav>
                                        <p:tav tm="100000">
                                          <p:val>
                                            <p:strVal val="#ppt_y"/>
                                          </p:val>
                                        </p:tav>
                                      </p:tavLst>
                                    </p:anim>
                                    <p:animEffect transition="in" filter="wipe(up)">
                                      <p:cBhvr>
                                        <p:cTn id="12" dur="500"/>
                                        <p:tgtEl>
                                          <p:spTgt spid="47107">
                                            <p:txEl>
                                              <p:pRg st="0" end="0"/>
                                            </p:txEl>
                                          </p:spTgt>
                                        </p:tgtEl>
                                      </p:cBhvr>
                                    </p:animEffect>
                                  </p:childTnLst>
                                </p:cTn>
                              </p:par>
                            </p:childTnLst>
                          </p:cTn>
                        </p:par>
                        <p:par>
                          <p:cTn id="13" fill="hold">
                            <p:stCondLst>
                              <p:cond delay="1000"/>
                            </p:stCondLst>
                            <p:childTnLst>
                              <p:par>
                                <p:cTn id="14" presetID="12" presetClass="entr" presetSubtype="4" fill="hold" grpId="0" nodeType="afterEffect">
                                  <p:stCondLst>
                                    <p:cond delay="0"/>
                                  </p:stCondLst>
                                  <p:childTnLst>
                                    <p:set>
                                      <p:cBhvr>
                                        <p:cTn id="15" dur="1" fill="hold">
                                          <p:stCondLst>
                                            <p:cond delay="0"/>
                                          </p:stCondLst>
                                        </p:cTn>
                                        <p:tgtEl>
                                          <p:spTgt spid="47107">
                                            <p:txEl>
                                              <p:pRg st="2" end="2"/>
                                            </p:txEl>
                                          </p:spTgt>
                                        </p:tgtEl>
                                        <p:attrNameLst>
                                          <p:attrName>style.visibility</p:attrName>
                                        </p:attrNameLst>
                                      </p:cBhvr>
                                      <p:to>
                                        <p:strVal val="visible"/>
                                      </p:to>
                                    </p:set>
                                    <p:anim calcmode="lin" valueType="num">
                                      <p:cBhvr additive="base">
                                        <p:cTn id="16" dur="500"/>
                                        <p:tgtEl>
                                          <p:spTgt spid="47107">
                                            <p:txEl>
                                              <p:pRg st="2" end="2"/>
                                            </p:txEl>
                                          </p:spTgt>
                                        </p:tgtEl>
                                        <p:attrNameLst>
                                          <p:attrName>ppt_y</p:attrName>
                                        </p:attrNameLst>
                                      </p:cBhvr>
                                      <p:tavLst>
                                        <p:tav tm="0">
                                          <p:val>
                                            <p:strVal val="#ppt_y+#ppt_h*1.125000"/>
                                          </p:val>
                                        </p:tav>
                                        <p:tav tm="100000">
                                          <p:val>
                                            <p:strVal val="#ppt_y"/>
                                          </p:val>
                                        </p:tav>
                                      </p:tavLst>
                                    </p:anim>
                                    <p:animEffect transition="in" filter="wipe(up)">
                                      <p:cBhvr>
                                        <p:cTn id="17" dur="500"/>
                                        <p:tgtEl>
                                          <p:spTgt spid="47107">
                                            <p:txEl>
                                              <p:pRg st="2" end="2"/>
                                            </p:txEl>
                                          </p:spTgt>
                                        </p:tgtEl>
                                      </p:cBhvr>
                                    </p:animEffect>
                                  </p:childTnLst>
                                </p:cTn>
                              </p:par>
                            </p:childTnLst>
                          </p:cTn>
                        </p:par>
                        <p:par>
                          <p:cTn id="18" fill="hold">
                            <p:stCondLst>
                              <p:cond delay="1500"/>
                            </p:stCondLst>
                            <p:childTnLst>
                              <p:par>
                                <p:cTn id="19" presetID="12" presetClass="entr" presetSubtype="4" fill="hold" grpId="0" nodeType="afterEffect">
                                  <p:stCondLst>
                                    <p:cond delay="0"/>
                                  </p:stCondLst>
                                  <p:childTnLst>
                                    <p:set>
                                      <p:cBhvr>
                                        <p:cTn id="20" dur="1" fill="hold">
                                          <p:stCondLst>
                                            <p:cond delay="0"/>
                                          </p:stCondLst>
                                        </p:cTn>
                                        <p:tgtEl>
                                          <p:spTgt spid="47107">
                                            <p:txEl>
                                              <p:pRg st="3" end="3"/>
                                            </p:txEl>
                                          </p:spTgt>
                                        </p:tgtEl>
                                        <p:attrNameLst>
                                          <p:attrName>style.visibility</p:attrName>
                                        </p:attrNameLst>
                                      </p:cBhvr>
                                      <p:to>
                                        <p:strVal val="visible"/>
                                      </p:to>
                                    </p:set>
                                    <p:anim calcmode="lin" valueType="num">
                                      <p:cBhvr additive="base">
                                        <p:cTn id="21" dur="500"/>
                                        <p:tgtEl>
                                          <p:spTgt spid="47107">
                                            <p:txEl>
                                              <p:pRg st="3" end="3"/>
                                            </p:txEl>
                                          </p:spTgt>
                                        </p:tgtEl>
                                        <p:attrNameLst>
                                          <p:attrName>ppt_y</p:attrName>
                                        </p:attrNameLst>
                                      </p:cBhvr>
                                      <p:tavLst>
                                        <p:tav tm="0">
                                          <p:val>
                                            <p:strVal val="#ppt_y+#ppt_h*1.125000"/>
                                          </p:val>
                                        </p:tav>
                                        <p:tav tm="100000">
                                          <p:val>
                                            <p:strVal val="#ppt_y"/>
                                          </p:val>
                                        </p:tav>
                                      </p:tavLst>
                                    </p:anim>
                                    <p:animEffect transition="in" filter="wipe(up)">
                                      <p:cBhvr>
                                        <p:cTn id="22" dur="500"/>
                                        <p:tgtEl>
                                          <p:spTgt spid="47107">
                                            <p:txEl>
                                              <p:pRg st="3" end="3"/>
                                            </p:txEl>
                                          </p:spTgt>
                                        </p:tgtEl>
                                      </p:cBhvr>
                                    </p:animEffect>
                                  </p:childTnLst>
                                </p:cTn>
                              </p:par>
                            </p:childTnLst>
                          </p:cTn>
                        </p:par>
                        <p:par>
                          <p:cTn id="23" fill="hold">
                            <p:stCondLst>
                              <p:cond delay="2000"/>
                            </p:stCondLst>
                            <p:childTnLst>
                              <p:par>
                                <p:cTn id="24" presetID="12" presetClass="entr" presetSubtype="4" fill="hold" grpId="0" nodeType="afterEffect">
                                  <p:stCondLst>
                                    <p:cond delay="0"/>
                                  </p:stCondLst>
                                  <p:childTnLst>
                                    <p:set>
                                      <p:cBhvr>
                                        <p:cTn id="25" dur="1" fill="hold">
                                          <p:stCondLst>
                                            <p:cond delay="0"/>
                                          </p:stCondLst>
                                        </p:cTn>
                                        <p:tgtEl>
                                          <p:spTgt spid="47107">
                                            <p:txEl>
                                              <p:pRg st="4" end="4"/>
                                            </p:txEl>
                                          </p:spTgt>
                                        </p:tgtEl>
                                        <p:attrNameLst>
                                          <p:attrName>style.visibility</p:attrName>
                                        </p:attrNameLst>
                                      </p:cBhvr>
                                      <p:to>
                                        <p:strVal val="visible"/>
                                      </p:to>
                                    </p:set>
                                    <p:anim calcmode="lin" valueType="num">
                                      <p:cBhvr additive="base">
                                        <p:cTn id="26" dur="500"/>
                                        <p:tgtEl>
                                          <p:spTgt spid="47107">
                                            <p:txEl>
                                              <p:pRg st="4" end="4"/>
                                            </p:txEl>
                                          </p:spTgt>
                                        </p:tgtEl>
                                        <p:attrNameLst>
                                          <p:attrName>ppt_y</p:attrName>
                                        </p:attrNameLst>
                                      </p:cBhvr>
                                      <p:tavLst>
                                        <p:tav tm="0">
                                          <p:val>
                                            <p:strVal val="#ppt_y+#ppt_h*1.125000"/>
                                          </p:val>
                                        </p:tav>
                                        <p:tav tm="100000">
                                          <p:val>
                                            <p:strVal val="#ppt_y"/>
                                          </p:val>
                                        </p:tav>
                                      </p:tavLst>
                                    </p:anim>
                                    <p:animEffect transition="in" filter="wipe(up)">
                                      <p:cBhvr>
                                        <p:cTn id="27" dur="500"/>
                                        <p:tgtEl>
                                          <p:spTgt spid="47107">
                                            <p:txEl>
                                              <p:pRg st="4" end="4"/>
                                            </p:txEl>
                                          </p:spTgt>
                                        </p:tgtEl>
                                      </p:cBhvr>
                                    </p:animEffect>
                                  </p:childTnLst>
                                </p:cTn>
                              </p:par>
                            </p:childTnLst>
                          </p:cTn>
                        </p:par>
                        <p:par>
                          <p:cTn id="28" fill="hold">
                            <p:stCondLst>
                              <p:cond delay="2500"/>
                            </p:stCondLst>
                            <p:childTnLst>
                              <p:par>
                                <p:cTn id="29" presetID="12" presetClass="entr" presetSubtype="4" fill="hold" grpId="0" nodeType="afterEffect">
                                  <p:stCondLst>
                                    <p:cond delay="0"/>
                                  </p:stCondLst>
                                  <p:childTnLst>
                                    <p:set>
                                      <p:cBhvr>
                                        <p:cTn id="30" dur="1" fill="hold">
                                          <p:stCondLst>
                                            <p:cond delay="0"/>
                                          </p:stCondLst>
                                        </p:cTn>
                                        <p:tgtEl>
                                          <p:spTgt spid="47107">
                                            <p:txEl>
                                              <p:pRg st="5" end="5"/>
                                            </p:txEl>
                                          </p:spTgt>
                                        </p:tgtEl>
                                        <p:attrNameLst>
                                          <p:attrName>style.visibility</p:attrName>
                                        </p:attrNameLst>
                                      </p:cBhvr>
                                      <p:to>
                                        <p:strVal val="visible"/>
                                      </p:to>
                                    </p:set>
                                    <p:anim calcmode="lin" valueType="num">
                                      <p:cBhvr additive="base">
                                        <p:cTn id="31" dur="500"/>
                                        <p:tgtEl>
                                          <p:spTgt spid="47107">
                                            <p:txEl>
                                              <p:pRg st="5" end="5"/>
                                            </p:txEl>
                                          </p:spTgt>
                                        </p:tgtEl>
                                        <p:attrNameLst>
                                          <p:attrName>ppt_y</p:attrName>
                                        </p:attrNameLst>
                                      </p:cBhvr>
                                      <p:tavLst>
                                        <p:tav tm="0">
                                          <p:val>
                                            <p:strVal val="#ppt_y+#ppt_h*1.125000"/>
                                          </p:val>
                                        </p:tav>
                                        <p:tav tm="100000">
                                          <p:val>
                                            <p:strVal val="#ppt_y"/>
                                          </p:val>
                                        </p:tav>
                                      </p:tavLst>
                                    </p:anim>
                                    <p:animEffect transition="in" filter="wipe(up)">
                                      <p:cBhvr>
                                        <p:cTn id="32" dur="500"/>
                                        <p:tgtEl>
                                          <p:spTgt spid="471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819400" y="274638"/>
            <a:ext cx="5867400" cy="1143000"/>
          </a:xfrm>
          <a:effectLst>
            <a:outerShdw blurRad="50800" dist="38100" dir="2700000" algn="tl" rotWithShape="0">
              <a:prstClr val="black">
                <a:alpha val="40000"/>
              </a:prstClr>
            </a:outerShdw>
          </a:effectLst>
        </p:spPr>
        <p:txBody>
          <a:bodyPr/>
          <a:lstStyle/>
          <a:p>
            <a:pPr algn="ctr" defTabSz="457200">
              <a:spcBef>
                <a:spcPts val="0"/>
              </a:spcBef>
              <a:spcAft>
                <a:spcPts val="0"/>
              </a:spcAft>
              <a:buNone/>
            </a:pPr>
            <a:r>
              <a:rPr lang="en-US" sz="4400" b="0" i="0">
                <a:solidFill>
                  <a:srgbClr val="FFFFFF"/>
                </a:solidFill>
                <a:latin typeface="Georgia"/>
                <a:ea typeface="ＭＳ Ｐゴシック"/>
                <a:cs typeface="Georgia"/>
              </a:rPr>
              <a:t>Actividad grupal 11.1,</a:t>
            </a:r>
            <a:br>
              <a:rPr lang="en-US" sz="4400" b="0" i="0">
                <a:solidFill>
                  <a:srgbClr val="FFFFFF"/>
                </a:solidFill>
                <a:latin typeface="Georgia"/>
                <a:ea typeface="ＭＳ Ｐゴシック"/>
                <a:cs typeface="Georgia"/>
              </a:rPr>
            </a:br>
            <a:r>
              <a:rPr lang="en-US" sz="3600" b="0" i="0">
                <a:solidFill>
                  <a:srgbClr val="FFFFFF"/>
                </a:solidFill>
                <a:latin typeface="Georgia"/>
                <a:ea typeface="ＭＳ Ｐゴシック"/>
                <a:cs typeface="Georgia"/>
              </a:rPr>
              <a:t>¿Es suficiente?</a:t>
            </a:r>
          </a:p>
        </p:txBody>
      </p:sp>
      <p:sp>
        <p:nvSpPr>
          <p:cNvPr id="6" name="Slide Number Placeholder 5"/>
          <p:cNvSpPr>
            <a:spLocks noGrp="1"/>
          </p:cNvSpPr>
          <p:nvPr>
            <p:ph type="sldNum" sz="quarter" idx="12"/>
          </p:nvPr>
        </p:nvSpPr>
        <p:spPr/>
        <p:txBody>
          <a:bodyPr/>
          <a:lstStyle/>
          <a:p>
            <a:pPr algn="r">
              <a:buNone/>
            </a:pPr>
            <a:fld id="{E90CCAD0-D32C-844A-AF56-F11A546D2238}" type="slidenum">
              <a:rPr lang="en-US" sz="1200" b="0" i="0">
                <a:solidFill>
                  <a:schemeClr val="tx1">
                    <a:tint val="75000"/>
                  </a:schemeClr>
                </a:solidFill>
                <a:latin typeface="Times New Roman"/>
                <a:ea typeface="ＭＳ Ｐゴシック"/>
                <a:cs typeface="ＭＳ Ｐゴシック"/>
              </a:rPr>
              <a:pPr algn="r">
                <a:buNone/>
              </a:pPr>
              <a:t>3</a:t>
            </a:fld>
            <a:endParaRPr lang="en-US" sz="1200" b="0" i="0">
              <a:solidFill>
                <a:schemeClr val="tx1">
                  <a:tint val="75000"/>
                </a:schemeClr>
              </a:solidFill>
              <a:latin typeface="Times New Roman"/>
              <a:ea typeface="ＭＳ Ｐゴシック"/>
              <a:cs typeface="ＭＳ Ｐゴシック"/>
            </a:endParaRPr>
          </a:p>
        </p:txBody>
      </p:sp>
      <p:sp>
        <p:nvSpPr>
          <p:cNvPr id="5" name="TextBox 4"/>
          <p:cNvSpPr txBox="1"/>
          <p:nvPr/>
        </p:nvSpPr>
        <p:spPr>
          <a:xfrm>
            <a:off x="152400" y="5562600"/>
            <a:ext cx="1981200" cy="584776"/>
          </a:xfrm>
          <a:prstGeom prst="rect">
            <a:avLst/>
          </a:prstGeom>
          <a:noFill/>
          <a:effectLst>
            <a:glow rad="139700">
              <a:schemeClr val="accent3">
                <a:satMod val="175000"/>
                <a:alpha val="40000"/>
              </a:schemeClr>
            </a:glow>
            <a:innerShdw blurRad="114300">
              <a:prstClr val="black"/>
            </a:innerShdw>
          </a:effectLst>
        </p:spPr>
        <p:txBody>
          <a:bodyPr>
            <a:spAutoFit/>
          </a:bodyPr>
          <a:lstStyle/>
          <a:p>
            <a:pPr algn="ctr">
              <a:buNone/>
            </a:pPr>
            <a:r>
              <a:rPr lang="en-US" sz="3200" b="0" i="0">
                <a:solidFill>
                  <a:srgbClr val="FFEFAA"/>
                </a:solidFill>
                <a:latin typeface="Georgia"/>
                <a:ea typeface="ＭＳ Ｐゴシック"/>
                <a:cs typeface="Georgia"/>
              </a:rPr>
              <a:t>Unidad 11</a:t>
            </a:r>
          </a:p>
        </p:txBody>
      </p:sp>
      <p:sp>
        <p:nvSpPr>
          <p:cNvPr id="9" name="8 CuadroTexto"/>
          <p:cNvSpPr txBox="1"/>
          <p:nvPr/>
        </p:nvSpPr>
        <p:spPr>
          <a:xfrm>
            <a:off x="0" y="4350603"/>
            <a:ext cx="2286000" cy="707886"/>
          </a:xfrm>
          <a:prstGeom prst="rect">
            <a:avLst/>
          </a:prstGeom>
          <a:solidFill>
            <a:schemeClr val="tx1"/>
          </a:solidFill>
        </p:spPr>
        <p:txBody>
          <a:bodyPr wrap="square" rtlCol="0">
            <a:spAutoFit/>
          </a:bodyPr>
          <a:lstStyle/>
          <a:p>
            <a:pPr algn="l">
              <a:lnSpc>
                <a:spcPts val="1600"/>
              </a:lnSpc>
            </a:pPr>
            <a:r>
              <a:rPr lang="es-ES_tradnl" sz="1600" dirty="0" smtClean="0">
                <a:solidFill>
                  <a:srgbClr val="D0BB36"/>
                </a:solidFill>
                <a:latin typeface="DINCond-BoldAlternate" pitchFamily="50" charset="0"/>
              </a:rPr>
              <a:t>Padres que se fortalecen... </a:t>
            </a:r>
          </a:p>
          <a:p>
            <a:pPr algn="r">
              <a:lnSpc>
                <a:spcPts val="1600"/>
              </a:lnSpc>
            </a:pPr>
            <a:r>
              <a:rPr lang="es-ES_tradnl" sz="1600" dirty="0" smtClean="0">
                <a:solidFill>
                  <a:srgbClr val="D0BB36"/>
                </a:solidFill>
                <a:latin typeface="DINCond-BoldAlternate" pitchFamily="50" charset="0"/>
              </a:rPr>
              <a:t>…adolescentes </a:t>
            </a:r>
            <a:r>
              <a:rPr lang="es-ES_tradnl" sz="1600" dirty="0" smtClean="0">
                <a:solidFill>
                  <a:srgbClr val="D0BB36"/>
                </a:solidFill>
                <a:latin typeface="DINCond-BoldAlternate" pitchFamily="50" charset="0"/>
              </a:rPr>
              <a:t>que se transforman.</a:t>
            </a:r>
            <a:endParaRPr lang="es-ES" sz="1600" dirty="0">
              <a:solidFill>
                <a:srgbClr val="D0BB36"/>
              </a:solidFill>
              <a:latin typeface="DINCond-BoldAlternate" pitchFamily="50" charset="0"/>
            </a:endParaRPr>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blinds(horizontal)">
                                      <p:cBhvr>
                                        <p:cTn id="7" dur="500"/>
                                        <p:tgtEl>
                                          <p:spTgt spid="48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a:xfrm>
            <a:off x="2743200" y="274638"/>
            <a:ext cx="5943600" cy="1143000"/>
          </a:xfrm>
          <a:effectLst>
            <a:outerShdw blurRad="50800" dist="38100" dir="2700000" algn="tl" rotWithShape="0">
              <a:prstClr val="black">
                <a:alpha val="40000"/>
              </a:prstClr>
            </a:outerShdw>
          </a:effectLst>
        </p:spPr>
        <p:txBody>
          <a:bodyPr/>
          <a:lstStyle/>
          <a:p>
            <a:pPr algn="ctr" defTabSz="457200">
              <a:spcBef>
                <a:spcPts val="0"/>
              </a:spcBef>
              <a:spcAft>
                <a:spcPts val="0"/>
              </a:spcAft>
              <a:buNone/>
            </a:pPr>
            <a:r>
              <a:rPr lang="en-US" sz="6000" b="0" i="0">
                <a:solidFill>
                  <a:srgbClr val="FFFFFF"/>
                </a:solidFill>
                <a:latin typeface="Georgia"/>
                <a:ea typeface="ＭＳ Ｐゴシック"/>
                <a:cs typeface="Georgia"/>
              </a:rPr>
              <a:t>¡Cosas!</a:t>
            </a:r>
          </a:p>
        </p:txBody>
      </p:sp>
      <p:sp>
        <p:nvSpPr>
          <p:cNvPr id="407555" name="Rectangle 3"/>
          <p:cNvSpPr>
            <a:spLocks noGrp="1" noChangeArrowheads="1"/>
          </p:cNvSpPr>
          <p:nvPr>
            <p:ph idx="1"/>
          </p:nvPr>
        </p:nvSpPr>
        <p:spPr>
          <a:xfrm>
            <a:off x="2667000" y="1371600"/>
            <a:ext cx="6858000" cy="5029200"/>
          </a:xfrm>
        </p:spPr>
        <p:txBody>
          <a:bodyPr/>
          <a:lstStyle/>
          <a:p>
            <a:pPr marL="512064" indent="-512064" algn="l" defTabSz="457200">
              <a:spcBef>
                <a:spcPts val="1152"/>
              </a:spcBef>
              <a:spcAft>
                <a:spcPts val="0"/>
              </a:spcAft>
              <a:buClr>
                <a:schemeClr val="tx1"/>
              </a:buClr>
              <a:buFont typeface="Symbol"/>
              <a:buAutoNum type="arabicPeriod"/>
            </a:pPr>
            <a:r>
              <a:rPr lang="en-US" sz="4800" b="0" i="0">
                <a:solidFill>
                  <a:schemeClr val="tx1"/>
                </a:solidFill>
                <a:latin typeface="Calibri"/>
                <a:ea typeface="ＭＳ Ｐゴシック"/>
                <a:cs typeface="ＭＳ Ｐゴシック"/>
              </a:rPr>
              <a:t>Televisión</a:t>
            </a:r>
          </a:p>
          <a:p>
            <a:pPr marL="512064" indent="-512064" algn="l" defTabSz="457200">
              <a:spcBef>
                <a:spcPts val="1152"/>
              </a:spcBef>
              <a:spcAft>
                <a:spcPts val="0"/>
              </a:spcAft>
              <a:buClr>
                <a:schemeClr val="tx1"/>
              </a:buClr>
              <a:buFont typeface="Symbol"/>
              <a:buAutoNum type="arabicPeriod"/>
            </a:pPr>
            <a:r>
              <a:rPr lang="en-US" sz="4800" b="0" i="0">
                <a:solidFill>
                  <a:schemeClr val="tx1"/>
                </a:solidFill>
                <a:latin typeface="Calibri"/>
                <a:ea typeface="ＭＳ Ｐゴシック"/>
                <a:cs typeface="ＭＳ Ｐゴシック"/>
              </a:rPr>
              <a:t>Computadoras</a:t>
            </a:r>
          </a:p>
          <a:p>
            <a:pPr marL="512064" indent="-512064" algn="l" defTabSz="457200">
              <a:spcBef>
                <a:spcPts val="1152"/>
              </a:spcBef>
              <a:spcAft>
                <a:spcPts val="0"/>
              </a:spcAft>
              <a:buClr>
                <a:schemeClr val="tx1"/>
              </a:buClr>
              <a:buFont typeface="Symbol"/>
              <a:buAutoNum type="arabicPeriod"/>
            </a:pPr>
            <a:r>
              <a:rPr lang="en-US" sz="4800" b="0" i="0">
                <a:solidFill>
                  <a:schemeClr val="tx1"/>
                </a:solidFill>
                <a:latin typeface="Calibri"/>
                <a:ea typeface="ＭＳ Ｐゴシック"/>
                <a:cs typeface="ＭＳ Ｐゴシック"/>
              </a:rPr>
              <a:t>Teléfonos celulares</a:t>
            </a:r>
          </a:p>
          <a:p>
            <a:pPr marL="512064" indent="-512064" algn="l" defTabSz="457200">
              <a:spcBef>
                <a:spcPts val="1152"/>
              </a:spcBef>
              <a:spcAft>
                <a:spcPts val="0"/>
              </a:spcAft>
              <a:buClr>
                <a:schemeClr val="tx1"/>
              </a:buClr>
              <a:buFont typeface="Symbol"/>
              <a:buAutoNum type="arabicPeriod"/>
            </a:pPr>
            <a:r>
              <a:rPr lang="en-US" sz="4800" b="0" i="0">
                <a:solidFill>
                  <a:schemeClr val="tx1"/>
                </a:solidFill>
                <a:latin typeface="Calibri"/>
                <a:ea typeface="ＭＳ Ｐゴシック"/>
                <a:cs typeface="ＭＳ Ｐゴシック"/>
              </a:rPr>
              <a:t>Música</a:t>
            </a:r>
          </a:p>
          <a:p>
            <a:pPr marL="512064" indent="-512064" algn="l" defTabSz="457200">
              <a:spcBef>
                <a:spcPts val="1152"/>
              </a:spcBef>
              <a:spcAft>
                <a:spcPts val="0"/>
              </a:spcAft>
              <a:buClr>
                <a:schemeClr val="tx1"/>
              </a:buClr>
              <a:buFont typeface="Symbol"/>
              <a:buAutoNum type="arabicPeriod"/>
            </a:pPr>
            <a:r>
              <a:rPr lang="en-US" sz="4800" b="0" i="0">
                <a:solidFill>
                  <a:schemeClr val="tx1"/>
                </a:solidFill>
                <a:latin typeface="Calibri"/>
                <a:ea typeface="ＭＳ Ｐゴシック"/>
                <a:cs typeface="ＭＳ Ｐゴシック"/>
              </a:rPr>
              <a:t>Cafeína	</a:t>
            </a:r>
            <a:r>
              <a:rPr lang="en-US" sz="2800" b="0" i="0">
                <a:solidFill>
                  <a:schemeClr val="tx1"/>
                </a:solidFill>
                <a:latin typeface="Calibri"/>
                <a:ea typeface="ＭＳ Ｐゴシック"/>
                <a:cs typeface="ＭＳ Ｐゴシック"/>
              </a:rPr>
              <a:t>						</a:t>
            </a:r>
          </a:p>
        </p:txBody>
      </p:sp>
      <p:sp>
        <p:nvSpPr>
          <p:cNvPr id="6" name="Slide Number Placeholder 5"/>
          <p:cNvSpPr>
            <a:spLocks noGrp="1"/>
          </p:cNvSpPr>
          <p:nvPr>
            <p:ph type="sldNum" sz="quarter" idx="12"/>
          </p:nvPr>
        </p:nvSpPr>
        <p:spPr/>
        <p:txBody>
          <a:bodyPr/>
          <a:lstStyle/>
          <a:p>
            <a:pPr algn="r">
              <a:buNone/>
            </a:pPr>
            <a:fld id="{37C5B230-4EE1-0C42-ACDF-ACAB6025E2C9}" type="slidenum">
              <a:rPr lang="en-US" sz="1200" b="0" i="0">
                <a:solidFill>
                  <a:schemeClr val="tx1">
                    <a:tint val="75000"/>
                  </a:schemeClr>
                </a:solidFill>
                <a:latin typeface="Times New Roman"/>
                <a:ea typeface="ＭＳ Ｐゴシック"/>
                <a:cs typeface="ＭＳ Ｐゴシック"/>
              </a:rPr>
              <a:pPr algn="r">
                <a:buNone/>
              </a:pPr>
              <a:t>4</a:t>
            </a:fld>
            <a:endParaRPr lang="en-US" sz="1200" b="0" i="0">
              <a:solidFill>
                <a:schemeClr val="tx1">
                  <a:tint val="75000"/>
                </a:schemeClr>
              </a:solidFill>
              <a:latin typeface="Times New Roman"/>
              <a:ea typeface="ＭＳ Ｐゴシック"/>
              <a:cs typeface="ＭＳ Ｐゴシック"/>
            </a:endParaRPr>
          </a:p>
        </p:txBody>
      </p:sp>
      <p:sp>
        <p:nvSpPr>
          <p:cNvPr id="5" name="TextBox 4"/>
          <p:cNvSpPr txBox="1"/>
          <p:nvPr/>
        </p:nvSpPr>
        <p:spPr>
          <a:xfrm>
            <a:off x="152400" y="5562600"/>
            <a:ext cx="1981200" cy="584776"/>
          </a:xfrm>
          <a:prstGeom prst="rect">
            <a:avLst/>
          </a:prstGeom>
          <a:noFill/>
          <a:effectLst>
            <a:glow rad="139700">
              <a:schemeClr val="accent3">
                <a:satMod val="175000"/>
                <a:alpha val="40000"/>
              </a:schemeClr>
            </a:glow>
            <a:innerShdw blurRad="114300">
              <a:prstClr val="black"/>
            </a:innerShdw>
          </a:effectLst>
        </p:spPr>
        <p:txBody>
          <a:bodyPr>
            <a:spAutoFit/>
          </a:bodyPr>
          <a:lstStyle/>
          <a:p>
            <a:pPr algn="ctr">
              <a:buNone/>
            </a:pPr>
            <a:r>
              <a:rPr lang="en-US" sz="3200" b="0" i="0">
                <a:solidFill>
                  <a:srgbClr val="FFEFAA"/>
                </a:solidFill>
                <a:latin typeface="Georgia"/>
                <a:ea typeface="ＭＳ Ｐゴシック"/>
                <a:cs typeface="Georgia"/>
              </a:rPr>
              <a:t>Unidad 11</a:t>
            </a:r>
          </a:p>
        </p:txBody>
      </p:sp>
      <p:sp>
        <p:nvSpPr>
          <p:cNvPr id="9" name="8 CuadroTexto"/>
          <p:cNvSpPr txBox="1"/>
          <p:nvPr/>
        </p:nvSpPr>
        <p:spPr>
          <a:xfrm>
            <a:off x="0" y="4350603"/>
            <a:ext cx="2286000" cy="707886"/>
          </a:xfrm>
          <a:prstGeom prst="rect">
            <a:avLst/>
          </a:prstGeom>
          <a:solidFill>
            <a:schemeClr val="tx1"/>
          </a:solidFill>
        </p:spPr>
        <p:txBody>
          <a:bodyPr wrap="square" rtlCol="0">
            <a:spAutoFit/>
          </a:bodyPr>
          <a:lstStyle/>
          <a:p>
            <a:pPr algn="l">
              <a:lnSpc>
                <a:spcPts val="1600"/>
              </a:lnSpc>
            </a:pPr>
            <a:r>
              <a:rPr lang="es-ES_tradnl" sz="1600" dirty="0" smtClean="0">
                <a:solidFill>
                  <a:srgbClr val="D0BB36"/>
                </a:solidFill>
                <a:latin typeface="DINCond-BoldAlternate" pitchFamily="50" charset="0"/>
              </a:rPr>
              <a:t>Padres que se fortalecen... </a:t>
            </a:r>
          </a:p>
          <a:p>
            <a:pPr algn="r">
              <a:lnSpc>
                <a:spcPts val="1600"/>
              </a:lnSpc>
            </a:pPr>
            <a:r>
              <a:rPr lang="es-ES_tradnl" sz="1600" dirty="0" smtClean="0">
                <a:solidFill>
                  <a:srgbClr val="D0BB36"/>
                </a:solidFill>
                <a:latin typeface="DINCond-BoldAlternate" pitchFamily="50" charset="0"/>
              </a:rPr>
              <a:t>…adolescentes </a:t>
            </a:r>
            <a:r>
              <a:rPr lang="es-ES_tradnl" sz="1600" dirty="0" smtClean="0">
                <a:solidFill>
                  <a:srgbClr val="D0BB36"/>
                </a:solidFill>
                <a:latin typeface="DINCond-BoldAlternate" pitchFamily="50" charset="0"/>
              </a:rPr>
              <a:t>que se transforman.</a:t>
            </a:r>
            <a:endParaRPr lang="es-ES" sz="1600" dirty="0">
              <a:solidFill>
                <a:srgbClr val="D0BB36"/>
              </a:solidFill>
              <a:latin typeface="DINCond-BoldAlternate" pitchFamily="50" charset="0"/>
            </a:endParaRPr>
          </a:p>
        </p:txBody>
      </p:sp>
    </p:spTree>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407554"/>
                                        </p:tgtEl>
                                        <p:attrNameLst>
                                          <p:attrName>style.visibility</p:attrName>
                                        </p:attrNameLst>
                                      </p:cBhvr>
                                      <p:to>
                                        <p:strVal val="visible"/>
                                      </p:to>
                                    </p:set>
                                    <p:anim calcmode="lin" valueType="num">
                                      <p:cBhvr>
                                        <p:cTn id="7" dur="1000" fill="hold"/>
                                        <p:tgtEl>
                                          <p:spTgt spid="407554"/>
                                        </p:tgtEl>
                                        <p:attrNameLst>
                                          <p:attrName>ppt_w</p:attrName>
                                        </p:attrNameLst>
                                      </p:cBhvr>
                                      <p:tavLst>
                                        <p:tav tm="0">
                                          <p:val>
                                            <p:fltVal val="0"/>
                                          </p:val>
                                        </p:tav>
                                        <p:tav tm="100000">
                                          <p:val>
                                            <p:strVal val="#ppt_w"/>
                                          </p:val>
                                        </p:tav>
                                      </p:tavLst>
                                    </p:anim>
                                    <p:anim calcmode="lin" valueType="num">
                                      <p:cBhvr>
                                        <p:cTn id="8" dur="1000" fill="hold"/>
                                        <p:tgtEl>
                                          <p:spTgt spid="407554"/>
                                        </p:tgtEl>
                                        <p:attrNameLst>
                                          <p:attrName>ppt_h</p:attrName>
                                        </p:attrNameLst>
                                      </p:cBhvr>
                                      <p:tavLst>
                                        <p:tav tm="0">
                                          <p:val>
                                            <p:fltVal val="0"/>
                                          </p:val>
                                        </p:tav>
                                        <p:tav tm="100000">
                                          <p:val>
                                            <p:strVal val="#ppt_h"/>
                                          </p:val>
                                        </p:tav>
                                      </p:tavLst>
                                    </p:anim>
                                    <p:anim calcmode="lin" valueType="num">
                                      <p:cBhvr>
                                        <p:cTn id="9" dur="1000" fill="hold"/>
                                        <p:tgtEl>
                                          <p:spTgt spid="40755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07554"/>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1" presetClass="entr" presetSubtype="0" fill="hold" grpId="0" nodeType="afterEffect">
                                  <p:stCondLst>
                                    <p:cond delay="0"/>
                                  </p:stCondLst>
                                  <p:iterate type="wd">
                                    <p:tmPct val="10000"/>
                                  </p:iterate>
                                  <p:childTnLst>
                                    <p:set>
                                      <p:cBhvr>
                                        <p:cTn id="13" dur="1" fill="hold">
                                          <p:stCondLst>
                                            <p:cond delay="0"/>
                                          </p:stCondLst>
                                        </p:cTn>
                                        <p:tgtEl>
                                          <p:spTgt spid="407555">
                                            <p:txEl>
                                              <p:pRg st="0" end="0"/>
                                            </p:txEl>
                                          </p:spTgt>
                                        </p:tgtEl>
                                        <p:attrNameLst>
                                          <p:attrName>style.visibility</p:attrName>
                                        </p:attrNameLst>
                                      </p:cBhvr>
                                      <p:to>
                                        <p:strVal val="visible"/>
                                      </p:to>
                                    </p:set>
                                    <p:anim calcmode="lin" valueType="num">
                                      <p:cBhvr>
                                        <p:cTn id="14" dur="500" fill="hold"/>
                                        <p:tgtEl>
                                          <p:spTgt spid="40755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407555">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40755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40755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407555">
                                            <p:txEl>
                                              <p:pRg st="0" end="0"/>
                                            </p:txEl>
                                          </p:spTgt>
                                        </p:tgtEl>
                                      </p:cBhvr>
                                    </p:animEffect>
                                  </p:childTnLst>
                                </p:cTn>
                              </p:par>
                            </p:childTnLst>
                          </p:cTn>
                        </p:par>
                        <p:par>
                          <p:cTn id="19" fill="hold">
                            <p:stCondLst>
                              <p:cond delay="1500"/>
                            </p:stCondLst>
                            <p:childTnLst>
                              <p:par>
                                <p:cTn id="20" presetID="41" presetClass="entr" presetSubtype="0" fill="hold" grpId="0" nodeType="afterEffect">
                                  <p:stCondLst>
                                    <p:cond delay="0"/>
                                  </p:stCondLst>
                                  <p:iterate type="wd">
                                    <p:tmPct val="10000"/>
                                  </p:iterate>
                                  <p:childTnLst>
                                    <p:set>
                                      <p:cBhvr>
                                        <p:cTn id="21" dur="1" fill="hold">
                                          <p:stCondLst>
                                            <p:cond delay="0"/>
                                          </p:stCondLst>
                                        </p:cTn>
                                        <p:tgtEl>
                                          <p:spTgt spid="407555">
                                            <p:txEl>
                                              <p:pRg st="1" end="1"/>
                                            </p:txEl>
                                          </p:spTgt>
                                        </p:tgtEl>
                                        <p:attrNameLst>
                                          <p:attrName>style.visibility</p:attrName>
                                        </p:attrNameLst>
                                      </p:cBhvr>
                                      <p:to>
                                        <p:strVal val="visible"/>
                                      </p:to>
                                    </p:set>
                                    <p:anim calcmode="lin" valueType="num">
                                      <p:cBhvr>
                                        <p:cTn id="22" dur="500" fill="hold"/>
                                        <p:tgtEl>
                                          <p:spTgt spid="407555">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407555">
                                            <p:txEl>
                                              <p:pRg st="1" end="1"/>
                                            </p:txEl>
                                          </p:spTgt>
                                        </p:tgtEl>
                                        <p:attrNameLst>
                                          <p:attrName>ppt_y</p:attrName>
                                        </p:attrNameLst>
                                      </p:cBhvr>
                                      <p:tavLst>
                                        <p:tav tm="0">
                                          <p:val>
                                            <p:strVal val="#ppt_y"/>
                                          </p:val>
                                        </p:tav>
                                        <p:tav tm="100000">
                                          <p:val>
                                            <p:strVal val="#ppt_y"/>
                                          </p:val>
                                        </p:tav>
                                      </p:tavLst>
                                    </p:anim>
                                    <p:anim calcmode="lin" valueType="num">
                                      <p:cBhvr>
                                        <p:cTn id="24" dur="500" fill="hold"/>
                                        <p:tgtEl>
                                          <p:spTgt spid="407555">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407555">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407555">
                                            <p:txEl>
                                              <p:pRg st="1" end="1"/>
                                            </p:txEl>
                                          </p:spTgt>
                                        </p:tgtEl>
                                      </p:cBhvr>
                                    </p:animEffect>
                                  </p:childTnLst>
                                </p:cTn>
                              </p:par>
                            </p:childTnLst>
                          </p:cTn>
                        </p:par>
                        <p:par>
                          <p:cTn id="27" fill="hold">
                            <p:stCondLst>
                              <p:cond delay="2000"/>
                            </p:stCondLst>
                            <p:childTnLst>
                              <p:par>
                                <p:cTn id="28" presetID="41" presetClass="entr" presetSubtype="0" fill="hold" grpId="0" nodeType="afterEffect">
                                  <p:stCondLst>
                                    <p:cond delay="0"/>
                                  </p:stCondLst>
                                  <p:iterate type="wd">
                                    <p:tmPct val="10000"/>
                                  </p:iterate>
                                  <p:childTnLst>
                                    <p:set>
                                      <p:cBhvr>
                                        <p:cTn id="29" dur="1" fill="hold">
                                          <p:stCondLst>
                                            <p:cond delay="0"/>
                                          </p:stCondLst>
                                        </p:cTn>
                                        <p:tgtEl>
                                          <p:spTgt spid="407555">
                                            <p:txEl>
                                              <p:pRg st="2" end="2"/>
                                            </p:txEl>
                                          </p:spTgt>
                                        </p:tgtEl>
                                        <p:attrNameLst>
                                          <p:attrName>style.visibility</p:attrName>
                                        </p:attrNameLst>
                                      </p:cBhvr>
                                      <p:to>
                                        <p:strVal val="visible"/>
                                      </p:to>
                                    </p:set>
                                    <p:anim calcmode="lin" valueType="num">
                                      <p:cBhvr>
                                        <p:cTn id="30" dur="500" fill="hold"/>
                                        <p:tgtEl>
                                          <p:spTgt spid="407555">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407555">
                                            <p:txEl>
                                              <p:pRg st="2" end="2"/>
                                            </p:txEl>
                                          </p:spTgt>
                                        </p:tgtEl>
                                        <p:attrNameLst>
                                          <p:attrName>ppt_y</p:attrName>
                                        </p:attrNameLst>
                                      </p:cBhvr>
                                      <p:tavLst>
                                        <p:tav tm="0">
                                          <p:val>
                                            <p:strVal val="#ppt_y"/>
                                          </p:val>
                                        </p:tav>
                                        <p:tav tm="100000">
                                          <p:val>
                                            <p:strVal val="#ppt_y"/>
                                          </p:val>
                                        </p:tav>
                                      </p:tavLst>
                                    </p:anim>
                                    <p:anim calcmode="lin" valueType="num">
                                      <p:cBhvr>
                                        <p:cTn id="32" dur="500" fill="hold"/>
                                        <p:tgtEl>
                                          <p:spTgt spid="407555">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407555">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407555">
                                            <p:txEl>
                                              <p:pRg st="2" end="2"/>
                                            </p:txEl>
                                          </p:spTgt>
                                        </p:tgtEl>
                                      </p:cBhvr>
                                    </p:animEffect>
                                  </p:childTnLst>
                                </p:cTn>
                              </p:par>
                            </p:childTnLst>
                          </p:cTn>
                        </p:par>
                        <p:par>
                          <p:cTn id="35" fill="hold">
                            <p:stCondLst>
                              <p:cond delay="2550"/>
                            </p:stCondLst>
                            <p:childTnLst>
                              <p:par>
                                <p:cTn id="36" presetID="41" presetClass="entr" presetSubtype="0" fill="hold" grpId="0" nodeType="afterEffect">
                                  <p:stCondLst>
                                    <p:cond delay="0"/>
                                  </p:stCondLst>
                                  <p:iterate type="wd">
                                    <p:tmPct val="10000"/>
                                  </p:iterate>
                                  <p:childTnLst>
                                    <p:set>
                                      <p:cBhvr>
                                        <p:cTn id="37" dur="1" fill="hold">
                                          <p:stCondLst>
                                            <p:cond delay="0"/>
                                          </p:stCondLst>
                                        </p:cTn>
                                        <p:tgtEl>
                                          <p:spTgt spid="407555">
                                            <p:txEl>
                                              <p:pRg st="3" end="3"/>
                                            </p:txEl>
                                          </p:spTgt>
                                        </p:tgtEl>
                                        <p:attrNameLst>
                                          <p:attrName>style.visibility</p:attrName>
                                        </p:attrNameLst>
                                      </p:cBhvr>
                                      <p:to>
                                        <p:strVal val="visible"/>
                                      </p:to>
                                    </p:set>
                                    <p:anim calcmode="lin" valueType="num">
                                      <p:cBhvr>
                                        <p:cTn id="38" dur="500" fill="hold"/>
                                        <p:tgtEl>
                                          <p:spTgt spid="407555">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407555">
                                            <p:txEl>
                                              <p:pRg st="3" end="3"/>
                                            </p:txEl>
                                          </p:spTgt>
                                        </p:tgtEl>
                                        <p:attrNameLst>
                                          <p:attrName>ppt_y</p:attrName>
                                        </p:attrNameLst>
                                      </p:cBhvr>
                                      <p:tavLst>
                                        <p:tav tm="0">
                                          <p:val>
                                            <p:strVal val="#ppt_y"/>
                                          </p:val>
                                        </p:tav>
                                        <p:tav tm="100000">
                                          <p:val>
                                            <p:strVal val="#ppt_y"/>
                                          </p:val>
                                        </p:tav>
                                      </p:tavLst>
                                    </p:anim>
                                    <p:anim calcmode="lin" valueType="num">
                                      <p:cBhvr>
                                        <p:cTn id="40" dur="500" fill="hold"/>
                                        <p:tgtEl>
                                          <p:spTgt spid="407555">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407555">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407555">
                                            <p:txEl>
                                              <p:pRg st="3" end="3"/>
                                            </p:txEl>
                                          </p:spTgt>
                                        </p:tgtEl>
                                      </p:cBhvr>
                                    </p:animEffect>
                                  </p:childTnLst>
                                </p:cTn>
                              </p:par>
                            </p:childTnLst>
                          </p:cTn>
                        </p:par>
                        <p:par>
                          <p:cTn id="43" fill="hold">
                            <p:stCondLst>
                              <p:cond delay="3050"/>
                            </p:stCondLst>
                            <p:childTnLst>
                              <p:par>
                                <p:cTn id="44" presetID="41" presetClass="entr" presetSubtype="0" fill="hold" grpId="0" nodeType="afterEffect">
                                  <p:stCondLst>
                                    <p:cond delay="0"/>
                                  </p:stCondLst>
                                  <p:iterate type="wd">
                                    <p:tmPct val="10000"/>
                                  </p:iterate>
                                  <p:childTnLst>
                                    <p:set>
                                      <p:cBhvr>
                                        <p:cTn id="45" dur="1" fill="hold">
                                          <p:stCondLst>
                                            <p:cond delay="0"/>
                                          </p:stCondLst>
                                        </p:cTn>
                                        <p:tgtEl>
                                          <p:spTgt spid="407555">
                                            <p:txEl>
                                              <p:pRg st="4" end="4"/>
                                            </p:txEl>
                                          </p:spTgt>
                                        </p:tgtEl>
                                        <p:attrNameLst>
                                          <p:attrName>style.visibility</p:attrName>
                                        </p:attrNameLst>
                                      </p:cBhvr>
                                      <p:to>
                                        <p:strVal val="visible"/>
                                      </p:to>
                                    </p:set>
                                    <p:anim calcmode="lin" valueType="num">
                                      <p:cBhvr>
                                        <p:cTn id="46" dur="500" fill="hold"/>
                                        <p:tgtEl>
                                          <p:spTgt spid="407555">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407555">
                                            <p:txEl>
                                              <p:pRg st="4" end="4"/>
                                            </p:txEl>
                                          </p:spTgt>
                                        </p:tgtEl>
                                        <p:attrNameLst>
                                          <p:attrName>ppt_y</p:attrName>
                                        </p:attrNameLst>
                                      </p:cBhvr>
                                      <p:tavLst>
                                        <p:tav tm="0">
                                          <p:val>
                                            <p:strVal val="#ppt_y"/>
                                          </p:val>
                                        </p:tav>
                                        <p:tav tm="100000">
                                          <p:val>
                                            <p:strVal val="#ppt_y"/>
                                          </p:val>
                                        </p:tav>
                                      </p:tavLst>
                                    </p:anim>
                                    <p:anim calcmode="lin" valueType="num">
                                      <p:cBhvr>
                                        <p:cTn id="48" dur="500" fill="hold"/>
                                        <p:tgtEl>
                                          <p:spTgt spid="407555">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407555">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407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54" grpId="0"/>
      <p:bldP spid="40755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xfrm>
            <a:off x="2667000" y="274638"/>
            <a:ext cx="6019800" cy="1143000"/>
          </a:xfrm>
          <a:effectLst>
            <a:outerShdw blurRad="50800" dist="38100" dir="2700000" algn="tl" rotWithShape="0">
              <a:prstClr val="black">
                <a:alpha val="40000"/>
              </a:prstClr>
            </a:outerShdw>
          </a:effectLst>
        </p:spPr>
        <p:txBody>
          <a:bodyPr/>
          <a:lstStyle/>
          <a:p>
            <a:pPr algn="ctr" defTabSz="457200">
              <a:spcBef>
                <a:spcPts val="0"/>
              </a:spcBef>
              <a:spcAft>
                <a:spcPts val="0"/>
              </a:spcAft>
              <a:buNone/>
            </a:pPr>
            <a:r>
              <a:rPr lang="en-US" sz="4400" b="0" i="0">
                <a:solidFill>
                  <a:schemeClr val="bg1"/>
                </a:solidFill>
                <a:latin typeface="Georgia"/>
                <a:ea typeface="ＭＳ Ｐゴシック"/>
                <a:cs typeface="Georgia"/>
              </a:rPr>
              <a:t>Actividad grupal 11.2</a:t>
            </a:r>
          </a:p>
        </p:txBody>
      </p:sp>
      <p:sp>
        <p:nvSpPr>
          <p:cNvPr id="408579" name="Rectangle 3"/>
          <p:cNvSpPr>
            <a:spLocks noGrp="1" noChangeArrowheads="1"/>
          </p:cNvSpPr>
          <p:nvPr>
            <p:ph idx="1"/>
          </p:nvPr>
        </p:nvSpPr>
        <p:spPr>
          <a:xfrm>
            <a:off x="2209800" y="1371600"/>
            <a:ext cx="6400800" cy="5486400"/>
          </a:xfrm>
        </p:spPr>
        <p:txBody>
          <a:bodyPr/>
          <a:lstStyle/>
          <a:p>
            <a:pPr marL="402336" lvl="1" indent="0" algn="l" defTabSz="457200">
              <a:spcBef>
                <a:spcPts val="576"/>
              </a:spcBef>
              <a:spcAft>
                <a:spcPts val="0"/>
              </a:spcAft>
              <a:buNone/>
            </a:pPr>
            <a:r>
              <a:rPr lang="en-US" sz="2400" b="0" i="0">
                <a:solidFill>
                  <a:schemeClr val="tx1"/>
                </a:solidFill>
                <a:latin typeface="Calibri"/>
                <a:ea typeface="ＭＳ Ｐゴシック"/>
                <a:cs typeface="+mn-cs"/>
              </a:rPr>
              <a:t>¿Cómo le explicará? </a:t>
            </a:r>
          </a:p>
          <a:p>
            <a:pPr marL="402336" lvl="1" indent="0" algn="l" defTabSz="457200">
              <a:spcBef>
                <a:spcPts val="576"/>
              </a:spcBef>
              <a:spcAft>
                <a:spcPts val="0"/>
              </a:spcAft>
              <a:buNone/>
            </a:pPr>
            <a:endParaRPr lang="en-US" sz="2400" dirty="0" smtClean="0">
              <a:latin typeface="Calibri"/>
            </a:endParaRPr>
          </a:p>
          <a:p>
            <a:pPr marL="402336" lvl="1" indent="0" algn="l" defTabSz="457200">
              <a:spcBef>
                <a:spcPts val="576"/>
              </a:spcBef>
              <a:spcAft>
                <a:spcPts val="0"/>
              </a:spcAft>
              <a:buNone/>
            </a:pPr>
            <a:r>
              <a:rPr lang="en-US" sz="2400" b="0" i="0">
                <a:solidFill>
                  <a:schemeClr val="tx1"/>
                </a:solidFill>
                <a:latin typeface="Calibri"/>
                <a:ea typeface="ＭＳ Ｐゴシック"/>
                <a:cs typeface="+mn-cs"/>
              </a:rPr>
              <a:t>¿La rutina de sueño establecida?</a:t>
            </a:r>
          </a:p>
          <a:p>
            <a:pPr marL="402336" lvl="1" indent="0" algn="l" defTabSz="457200">
              <a:spcBef>
                <a:spcPts val="576"/>
              </a:spcBef>
              <a:spcAft>
                <a:spcPts val="0"/>
              </a:spcAft>
              <a:buNone/>
            </a:pPr>
            <a:r>
              <a:rPr lang="en-US" sz="2400" b="0" i="0">
                <a:solidFill>
                  <a:schemeClr val="tx1"/>
                </a:solidFill>
                <a:latin typeface="Calibri"/>
                <a:ea typeface="ＭＳ Ｐゴシック"/>
                <a:cs typeface="+mn-cs"/>
              </a:rPr>
              <a:t>		¿Las noches durante la semana?</a:t>
            </a:r>
          </a:p>
          <a:p>
            <a:pPr marL="402336" lvl="1" indent="0" algn="l" defTabSz="457200">
              <a:spcBef>
                <a:spcPts val="576"/>
              </a:spcBef>
              <a:spcAft>
                <a:spcPts val="0"/>
              </a:spcAft>
              <a:buNone/>
            </a:pPr>
            <a:r>
              <a:rPr lang="en-US" sz="2400" b="0" i="0">
                <a:solidFill>
                  <a:schemeClr val="tx1"/>
                </a:solidFill>
                <a:latin typeface="Calibri"/>
                <a:ea typeface="ＭＳ Ｐゴシック"/>
                <a:cs typeface="+mn-cs"/>
              </a:rPr>
              <a:t>		¿Noches del fin de semana?</a:t>
            </a:r>
          </a:p>
          <a:p>
            <a:pPr marL="402336" lvl="1" indent="0" algn="l" defTabSz="457200">
              <a:spcBef>
                <a:spcPts val="576"/>
              </a:spcBef>
              <a:spcAft>
                <a:spcPts val="0"/>
              </a:spcAft>
              <a:buNone/>
            </a:pPr>
            <a:r>
              <a:rPr lang="en-US" sz="2400" b="0" i="0">
                <a:solidFill>
                  <a:schemeClr val="tx1"/>
                </a:solidFill>
                <a:latin typeface="Calibri"/>
                <a:ea typeface="ＭＳ Ｐゴシック"/>
                <a:cs typeface="+mn-cs"/>
              </a:rPr>
              <a:t>		¿Ocasiones especiales?</a:t>
            </a:r>
          </a:p>
          <a:p>
            <a:pPr marL="402336" lvl="1" indent="0" algn="l" defTabSz="457200">
              <a:spcBef>
                <a:spcPts val="576"/>
              </a:spcBef>
              <a:spcAft>
                <a:spcPts val="0"/>
              </a:spcAft>
              <a:buNone/>
            </a:pPr>
            <a:endParaRPr lang="en-US" sz="2400" dirty="0" smtClean="0">
              <a:latin typeface="Calibri"/>
            </a:endParaRPr>
          </a:p>
          <a:p>
            <a:pPr marL="402336" lvl="1" indent="0" algn="l" defTabSz="457200">
              <a:spcBef>
                <a:spcPts val="576"/>
              </a:spcBef>
              <a:spcAft>
                <a:spcPts val="0"/>
              </a:spcAft>
              <a:buNone/>
            </a:pPr>
            <a:r>
              <a:rPr lang="en-US" sz="2400" b="0" i="0">
                <a:solidFill>
                  <a:schemeClr val="tx1"/>
                </a:solidFill>
                <a:latin typeface="Calibri"/>
                <a:ea typeface="ＭＳ Ｐゴシック"/>
                <a:cs typeface="+mn-cs"/>
              </a:rPr>
              <a:t>¿Cómo dará el ejemplo de lo que usted desea?</a:t>
            </a:r>
          </a:p>
          <a:p>
            <a:pPr marL="402336" lvl="1" indent="0" algn="l" defTabSz="457200">
              <a:spcBef>
                <a:spcPts val="576"/>
              </a:spcBef>
              <a:spcAft>
                <a:spcPts val="0"/>
              </a:spcAft>
              <a:buNone/>
            </a:pPr>
            <a:endParaRPr lang="en-US" sz="2400" dirty="0" smtClean="0">
              <a:latin typeface="Calibri"/>
            </a:endParaRPr>
          </a:p>
          <a:p>
            <a:pPr marL="402336" lvl="1" indent="0" algn="l" defTabSz="457200">
              <a:spcBef>
                <a:spcPts val="576"/>
              </a:spcBef>
              <a:spcAft>
                <a:spcPts val="0"/>
              </a:spcAft>
              <a:buNone/>
            </a:pPr>
            <a:r>
              <a:rPr lang="en-US" sz="2400" b="0" i="0">
                <a:solidFill>
                  <a:schemeClr val="tx1"/>
                </a:solidFill>
                <a:latin typeface="Calibri"/>
                <a:ea typeface="ＭＳ Ｐゴシック"/>
                <a:cs typeface="+mn-cs"/>
              </a:rPr>
              <a:t>¿Cosas que le quitará?							</a:t>
            </a:r>
          </a:p>
        </p:txBody>
      </p:sp>
      <p:sp>
        <p:nvSpPr>
          <p:cNvPr id="6" name="Slide Number Placeholder 5"/>
          <p:cNvSpPr>
            <a:spLocks noGrp="1"/>
          </p:cNvSpPr>
          <p:nvPr>
            <p:ph type="sldNum" sz="quarter" idx="12"/>
          </p:nvPr>
        </p:nvSpPr>
        <p:spPr/>
        <p:txBody>
          <a:bodyPr/>
          <a:lstStyle/>
          <a:p>
            <a:pPr algn="r">
              <a:buNone/>
            </a:pPr>
            <a:fld id="{4C6E3269-D96E-9746-AF95-1B1443966A84}" type="slidenum">
              <a:rPr lang="en-US" sz="1200" b="0" i="0">
                <a:solidFill>
                  <a:schemeClr val="tx1">
                    <a:tint val="75000"/>
                  </a:schemeClr>
                </a:solidFill>
                <a:latin typeface="Times New Roman"/>
                <a:ea typeface="ＭＳ Ｐゴシック"/>
                <a:cs typeface="ＭＳ Ｐゴシック"/>
              </a:rPr>
              <a:pPr algn="r">
                <a:buNone/>
              </a:pPr>
              <a:t>5</a:t>
            </a:fld>
            <a:endParaRPr lang="en-US" sz="1200" b="0" i="0">
              <a:solidFill>
                <a:schemeClr val="tx1">
                  <a:tint val="75000"/>
                </a:schemeClr>
              </a:solidFill>
              <a:latin typeface="Times New Roman"/>
              <a:ea typeface="ＭＳ Ｐゴシック"/>
              <a:cs typeface="ＭＳ Ｐゴシック"/>
            </a:endParaRPr>
          </a:p>
        </p:txBody>
      </p:sp>
      <p:sp>
        <p:nvSpPr>
          <p:cNvPr id="5" name="TextBox 4"/>
          <p:cNvSpPr txBox="1"/>
          <p:nvPr/>
        </p:nvSpPr>
        <p:spPr>
          <a:xfrm>
            <a:off x="152400" y="5562600"/>
            <a:ext cx="1981200" cy="584776"/>
          </a:xfrm>
          <a:prstGeom prst="rect">
            <a:avLst/>
          </a:prstGeom>
          <a:noFill/>
          <a:effectLst>
            <a:glow rad="139700">
              <a:schemeClr val="accent3">
                <a:satMod val="175000"/>
                <a:alpha val="40000"/>
              </a:schemeClr>
            </a:glow>
            <a:innerShdw blurRad="114300">
              <a:prstClr val="black"/>
            </a:innerShdw>
          </a:effectLst>
        </p:spPr>
        <p:txBody>
          <a:bodyPr>
            <a:spAutoFit/>
          </a:bodyPr>
          <a:lstStyle/>
          <a:p>
            <a:pPr algn="ctr">
              <a:buNone/>
            </a:pPr>
            <a:r>
              <a:rPr lang="en-US" sz="3200" b="0" i="0">
                <a:solidFill>
                  <a:srgbClr val="FFEFAA"/>
                </a:solidFill>
                <a:latin typeface="Georgia"/>
                <a:ea typeface="ＭＳ Ｐゴシック"/>
                <a:cs typeface="Georgia"/>
              </a:rPr>
              <a:t>Unidad 11</a:t>
            </a:r>
          </a:p>
        </p:txBody>
      </p:sp>
      <p:sp>
        <p:nvSpPr>
          <p:cNvPr id="9" name="8 CuadroTexto"/>
          <p:cNvSpPr txBox="1"/>
          <p:nvPr/>
        </p:nvSpPr>
        <p:spPr>
          <a:xfrm>
            <a:off x="0" y="4350603"/>
            <a:ext cx="2286000" cy="707886"/>
          </a:xfrm>
          <a:prstGeom prst="rect">
            <a:avLst/>
          </a:prstGeom>
          <a:solidFill>
            <a:schemeClr val="tx1"/>
          </a:solidFill>
        </p:spPr>
        <p:txBody>
          <a:bodyPr wrap="square" rtlCol="0">
            <a:spAutoFit/>
          </a:bodyPr>
          <a:lstStyle/>
          <a:p>
            <a:pPr algn="l">
              <a:lnSpc>
                <a:spcPts val="1600"/>
              </a:lnSpc>
            </a:pPr>
            <a:r>
              <a:rPr lang="es-ES_tradnl" sz="1600" dirty="0" smtClean="0">
                <a:solidFill>
                  <a:srgbClr val="D0BB36"/>
                </a:solidFill>
                <a:latin typeface="DINCond-BoldAlternate" pitchFamily="50" charset="0"/>
              </a:rPr>
              <a:t>Padres que se fortalecen... </a:t>
            </a:r>
          </a:p>
          <a:p>
            <a:pPr algn="r">
              <a:lnSpc>
                <a:spcPts val="1600"/>
              </a:lnSpc>
            </a:pPr>
            <a:r>
              <a:rPr lang="es-ES_tradnl" sz="1600" dirty="0" smtClean="0">
                <a:solidFill>
                  <a:srgbClr val="D0BB36"/>
                </a:solidFill>
                <a:latin typeface="DINCond-BoldAlternate" pitchFamily="50" charset="0"/>
              </a:rPr>
              <a:t>…adolescentes </a:t>
            </a:r>
            <a:r>
              <a:rPr lang="es-ES_tradnl" sz="1600" dirty="0" smtClean="0">
                <a:solidFill>
                  <a:srgbClr val="D0BB36"/>
                </a:solidFill>
                <a:latin typeface="DINCond-BoldAlternate" pitchFamily="50" charset="0"/>
              </a:rPr>
              <a:t>que se transforman.</a:t>
            </a:r>
            <a:endParaRPr lang="es-ES" sz="1600" dirty="0">
              <a:solidFill>
                <a:srgbClr val="D0BB36"/>
              </a:solidFill>
              <a:latin typeface="DINCond-BoldAlternate" pitchFamily="50" charset="0"/>
            </a:endParaRPr>
          </a:p>
        </p:txBody>
      </p:sp>
    </p:spTree>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408578"/>
                                        </p:tgtEl>
                                        <p:attrNameLst>
                                          <p:attrName>style.visibility</p:attrName>
                                        </p:attrNameLst>
                                      </p:cBhvr>
                                      <p:to>
                                        <p:strVal val="visible"/>
                                      </p:to>
                                    </p:set>
                                    <p:anim calcmode="lin" valueType="num">
                                      <p:cBhvr>
                                        <p:cTn id="7" dur="1000" fill="hold"/>
                                        <p:tgtEl>
                                          <p:spTgt spid="408578"/>
                                        </p:tgtEl>
                                        <p:attrNameLst>
                                          <p:attrName>ppt_w</p:attrName>
                                        </p:attrNameLst>
                                      </p:cBhvr>
                                      <p:tavLst>
                                        <p:tav tm="0">
                                          <p:val>
                                            <p:fltVal val="0"/>
                                          </p:val>
                                        </p:tav>
                                        <p:tav tm="100000">
                                          <p:val>
                                            <p:strVal val="#ppt_w"/>
                                          </p:val>
                                        </p:tav>
                                      </p:tavLst>
                                    </p:anim>
                                    <p:anim calcmode="lin" valueType="num">
                                      <p:cBhvr>
                                        <p:cTn id="8" dur="1000" fill="hold"/>
                                        <p:tgtEl>
                                          <p:spTgt spid="408578"/>
                                        </p:tgtEl>
                                        <p:attrNameLst>
                                          <p:attrName>ppt_h</p:attrName>
                                        </p:attrNameLst>
                                      </p:cBhvr>
                                      <p:tavLst>
                                        <p:tav tm="0">
                                          <p:val>
                                            <p:fltVal val="0"/>
                                          </p:val>
                                        </p:tav>
                                        <p:tav tm="100000">
                                          <p:val>
                                            <p:strVal val="#ppt_h"/>
                                          </p:val>
                                        </p:tav>
                                      </p:tavLst>
                                    </p:anim>
                                    <p:anim calcmode="lin" valueType="num">
                                      <p:cBhvr>
                                        <p:cTn id="9" dur="1000" fill="hold"/>
                                        <p:tgtEl>
                                          <p:spTgt spid="40857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08578"/>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30" presetClass="entr" presetSubtype="0" fill="hold" grpId="0" nodeType="afterEffect">
                                  <p:stCondLst>
                                    <p:cond delay="0"/>
                                  </p:stCondLst>
                                  <p:childTnLst>
                                    <p:set>
                                      <p:cBhvr>
                                        <p:cTn id="13" dur="1" fill="hold">
                                          <p:stCondLst>
                                            <p:cond delay="0"/>
                                          </p:stCondLst>
                                        </p:cTn>
                                        <p:tgtEl>
                                          <p:spTgt spid="408579">
                                            <p:txEl>
                                              <p:pRg st="0" end="0"/>
                                            </p:txEl>
                                          </p:spTgt>
                                        </p:tgtEl>
                                        <p:attrNameLst>
                                          <p:attrName>style.visibility</p:attrName>
                                        </p:attrNameLst>
                                      </p:cBhvr>
                                      <p:to>
                                        <p:strVal val="visible"/>
                                      </p:to>
                                    </p:set>
                                    <p:animEffect transition="in" filter="fade">
                                      <p:cBhvr>
                                        <p:cTn id="14" dur="400" decel="100000"/>
                                        <p:tgtEl>
                                          <p:spTgt spid="408579">
                                            <p:txEl>
                                              <p:pRg st="0" end="0"/>
                                            </p:txEl>
                                          </p:spTgt>
                                        </p:tgtEl>
                                      </p:cBhvr>
                                    </p:animEffect>
                                    <p:anim calcmode="lin" valueType="num">
                                      <p:cBhvr>
                                        <p:cTn id="15" dur="400" decel="100000" fill="hold"/>
                                        <p:tgtEl>
                                          <p:spTgt spid="408579">
                                            <p:txEl>
                                              <p:pRg st="0" end="0"/>
                                            </p:txEl>
                                          </p:spTgt>
                                        </p:tgtEl>
                                        <p:attrNameLst>
                                          <p:attrName>style.rotation</p:attrName>
                                        </p:attrNameLst>
                                      </p:cBhvr>
                                      <p:tavLst>
                                        <p:tav tm="0">
                                          <p:val>
                                            <p:fltVal val="-90"/>
                                          </p:val>
                                        </p:tav>
                                        <p:tav tm="100000">
                                          <p:val>
                                            <p:fltVal val="0"/>
                                          </p:val>
                                        </p:tav>
                                      </p:tavLst>
                                    </p:anim>
                                    <p:anim calcmode="lin" valueType="num">
                                      <p:cBhvr>
                                        <p:cTn id="16" dur="400" decel="100000" fill="hold"/>
                                        <p:tgtEl>
                                          <p:spTgt spid="408579">
                                            <p:txEl>
                                              <p:pRg st="0" end="0"/>
                                            </p:txEl>
                                          </p:spTgt>
                                        </p:tgtEl>
                                        <p:attrNameLst>
                                          <p:attrName>ppt_x</p:attrName>
                                        </p:attrNameLst>
                                      </p:cBhvr>
                                      <p:tavLst>
                                        <p:tav tm="0">
                                          <p:val>
                                            <p:strVal val="#ppt_x+0.4"/>
                                          </p:val>
                                        </p:tav>
                                        <p:tav tm="100000">
                                          <p:val>
                                            <p:strVal val="#ppt_x-0.05"/>
                                          </p:val>
                                        </p:tav>
                                      </p:tavLst>
                                    </p:anim>
                                    <p:anim calcmode="lin" valueType="num">
                                      <p:cBhvr>
                                        <p:cTn id="17" dur="400" decel="100000" fill="hold"/>
                                        <p:tgtEl>
                                          <p:spTgt spid="408579">
                                            <p:txEl>
                                              <p:pRg st="0" end="0"/>
                                            </p:txEl>
                                          </p:spTgt>
                                        </p:tgtEl>
                                        <p:attrNameLst>
                                          <p:attrName>ppt_y</p:attrName>
                                        </p:attrNameLst>
                                      </p:cBhvr>
                                      <p:tavLst>
                                        <p:tav tm="0">
                                          <p:val>
                                            <p:strVal val="#ppt_y-0.4"/>
                                          </p:val>
                                        </p:tav>
                                        <p:tav tm="100000">
                                          <p:val>
                                            <p:strVal val="#ppt_y+0.1"/>
                                          </p:val>
                                        </p:tav>
                                      </p:tavLst>
                                    </p:anim>
                                    <p:anim calcmode="lin" valueType="num">
                                      <p:cBhvr>
                                        <p:cTn id="18" dur="100" accel="100000" fill="hold">
                                          <p:stCondLst>
                                            <p:cond delay="400"/>
                                          </p:stCondLst>
                                        </p:cTn>
                                        <p:tgtEl>
                                          <p:spTgt spid="408579">
                                            <p:txEl>
                                              <p:pRg st="0" end="0"/>
                                            </p:txEl>
                                          </p:spTgt>
                                        </p:tgtEl>
                                        <p:attrNameLst>
                                          <p:attrName>ppt_x</p:attrName>
                                        </p:attrNameLst>
                                      </p:cBhvr>
                                      <p:tavLst>
                                        <p:tav tm="0">
                                          <p:val>
                                            <p:strVal val="#ppt_x-0.05"/>
                                          </p:val>
                                        </p:tav>
                                        <p:tav tm="100000">
                                          <p:val>
                                            <p:strVal val="#ppt_x"/>
                                          </p:val>
                                        </p:tav>
                                      </p:tavLst>
                                    </p:anim>
                                    <p:anim calcmode="lin" valueType="num">
                                      <p:cBhvr>
                                        <p:cTn id="19" dur="100" accel="100000" fill="hold">
                                          <p:stCondLst>
                                            <p:cond delay="400"/>
                                          </p:stCondLst>
                                        </p:cTn>
                                        <p:tgtEl>
                                          <p:spTgt spid="408579">
                                            <p:txEl>
                                              <p:pRg st="0" end="0"/>
                                            </p:txEl>
                                          </p:spTgt>
                                        </p:tgtEl>
                                        <p:attrNameLst>
                                          <p:attrName>ppt_y</p:attrName>
                                        </p:attrNameLst>
                                      </p:cBhvr>
                                      <p:tavLst>
                                        <p:tav tm="0">
                                          <p:val>
                                            <p:strVal val="#ppt_y+0.1"/>
                                          </p:val>
                                        </p:tav>
                                        <p:tav tm="100000">
                                          <p:val>
                                            <p:strVal val="#ppt_y"/>
                                          </p:val>
                                        </p:tav>
                                      </p:tavLst>
                                    </p:anim>
                                  </p:childTnLst>
                                </p:cTn>
                              </p:par>
                              <p:par>
                                <p:cTn id="20" presetID="30" presetClass="entr" presetSubtype="0" fill="hold" grpId="0" nodeType="withEffect">
                                  <p:stCondLst>
                                    <p:cond delay="0"/>
                                  </p:stCondLst>
                                  <p:childTnLst>
                                    <p:set>
                                      <p:cBhvr>
                                        <p:cTn id="21" dur="1" fill="hold">
                                          <p:stCondLst>
                                            <p:cond delay="0"/>
                                          </p:stCondLst>
                                        </p:cTn>
                                        <p:tgtEl>
                                          <p:spTgt spid="408579">
                                            <p:txEl>
                                              <p:pRg st="2" end="2"/>
                                            </p:txEl>
                                          </p:spTgt>
                                        </p:tgtEl>
                                        <p:attrNameLst>
                                          <p:attrName>style.visibility</p:attrName>
                                        </p:attrNameLst>
                                      </p:cBhvr>
                                      <p:to>
                                        <p:strVal val="visible"/>
                                      </p:to>
                                    </p:set>
                                    <p:animEffect transition="in" filter="fade">
                                      <p:cBhvr>
                                        <p:cTn id="22" dur="400" decel="100000"/>
                                        <p:tgtEl>
                                          <p:spTgt spid="408579">
                                            <p:txEl>
                                              <p:pRg st="2" end="2"/>
                                            </p:txEl>
                                          </p:spTgt>
                                        </p:tgtEl>
                                      </p:cBhvr>
                                    </p:animEffect>
                                    <p:anim calcmode="lin" valueType="num">
                                      <p:cBhvr>
                                        <p:cTn id="23" dur="400" decel="100000" fill="hold"/>
                                        <p:tgtEl>
                                          <p:spTgt spid="408579">
                                            <p:txEl>
                                              <p:pRg st="2" end="2"/>
                                            </p:txEl>
                                          </p:spTgt>
                                        </p:tgtEl>
                                        <p:attrNameLst>
                                          <p:attrName>style.rotation</p:attrName>
                                        </p:attrNameLst>
                                      </p:cBhvr>
                                      <p:tavLst>
                                        <p:tav tm="0">
                                          <p:val>
                                            <p:fltVal val="-90"/>
                                          </p:val>
                                        </p:tav>
                                        <p:tav tm="100000">
                                          <p:val>
                                            <p:fltVal val="0"/>
                                          </p:val>
                                        </p:tav>
                                      </p:tavLst>
                                    </p:anim>
                                    <p:anim calcmode="lin" valueType="num">
                                      <p:cBhvr>
                                        <p:cTn id="24" dur="400" decel="100000" fill="hold"/>
                                        <p:tgtEl>
                                          <p:spTgt spid="408579">
                                            <p:txEl>
                                              <p:pRg st="2" end="2"/>
                                            </p:txEl>
                                          </p:spTgt>
                                        </p:tgtEl>
                                        <p:attrNameLst>
                                          <p:attrName>ppt_x</p:attrName>
                                        </p:attrNameLst>
                                      </p:cBhvr>
                                      <p:tavLst>
                                        <p:tav tm="0">
                                          <p:val>
                                            <p:strVal val="#ppt_x+0.4"/>
                                          </p:val>
                                        </p:tav>
                                        <p:tav tm="100000">
                                          <p:val>
                                            <p:strVal val="#ppt_x-0.05"/>
                                          </p:val>
                                        </p:tav>
                                      </p:tavLst>
                                    </p:anim>
                                    <p:anim calcmode="lin" valueType="num">
                                      <p:cBhvr>
                                        <p:cTn id="25" dur="400" decel="100000" fill="hold"/>
                                        <p:tgtEl>
                                          <p:spTgt spid="408579">
                                            <p:txEl>
                                              <p:pRg st="2" end="2"/>
                                            </p:txEl>
                                          </p:spTgt>
                                        </p:tgtEl>
                                        <p:attrNameLst>
                                          <p:attrName>ppt_y</p:attrName>
                                        </p:attrNameLst>
                                      </p:cBhvr>
                                      <p:tavLst>
                                        <p:tav tm="0">
                                          <p:val>
                                            <p:strVal val="#ppt_y-0.4"/>
                                          </p:val>
                                        </p:tav>
                                        <p:tav tm="100000">
                                          <p:val>
                                            <p:strVal val="#ppt_y+0.1"/>
                                          </p:val>
                                        </p:tav>
                                      </p:tavLst>
                                    </p:anim>
                                    <p:anim calcmode="lin" valueType="num">
                                      <p:cBhvr>
                                        <p:cTn id="26" dur="100" accel="100000" fill="hold">
                                          <p:stCondLst>
                                            <p:cond delay="400"/>
                                          </p:stCondLst>
                                        </p:cTn>
                                        <p:tgtEl>
                                          <p:spTgt spid="408579">
                                            <p:txEl>
                                              <p:pRg st="2" end="2"/>
                                            </p:txEl>
                                          </p:spTgt>
                                        </p:tgtEl>
                                        <p:attrNameLst>
                                          <p:attrName>ppt_x</p:attrName>
                                        </p:attrNameLst>
                                      </p:cBhvr>
                                      <p:tavLst>
                                        <p:tav tm="0">
                                          <p:val>
                                            <p:strVal val="#ppt_x-0.05"/>
                                          </p:val>
                                        </p:tav>
                                        <p:tav tm="100000">
                                          <p:val>
                                            <p:strVal val="#ppt_x"/>
                                          </p:val>
                                        </p:tav>
                                      </p:tavLst>
                                    </p:anim>
                                    <p:anim calcmode="lin" valueType="num">
                                      <p:cBhvr>
                                        <p:cTn id="27" dur="100" accel="100000" fill="hold">
                                          <p:stCondLst>
                                            <p:cond delay="400"/>
                                          </p:stCondLst>
                                        </p:cTn>
                                        <p:tgtEl>
                                          <p:spTgt spid="408579">
                                            <p:txEl>
                                              <p:pRg st="2" end="2"/>
                                            </p:txEl>
                                          </p:spTgt>
                                        </p:tgtEl>
                                        <p:attrNameLst>
                                          <p:attrName>ppt_y</p:attrName>
                                        </p:attrNameLst>
                                      </p:cBhvr>
                                      <p:tavLst>
                                        <p:tav tm="0">
                                          <p:val>
                                            <p:strVal val="#ppt_y+0.1"/>
                                          </p:val>
                                        </p:tav>
                                        <p:tav tm="100000">
                                          <p:val>
                                            <p:strVal val="#ppt_y"/>
                                          </p:val>
                                        </p:tav>
                                      </p:tavLst>
                                    </p:anim>
                                  </p:childTnLst>
                                </p:cTn>
                              </p:par>
                              <p:par>
                                <p:cTn id="28" presetID="30" presetClass="entr" presetSubtype="0" fill="hold" grpId="0" nodeType="withEffect">
                                  <p:stCondLst>
                                    <p:cond delay="0"/>
                                  </p:stCondLst>
                                  <p:childTnLst>
                                    <p:set>
                                      <p:cBhvr>
                                        <p:cTn id="29" dur="1" fill="hold">
                                          <p:stCondLst>
                                            <p:cond delay="0"/>
                                          </p:stCondLst>
                                        </p:cTn>
                                        <p:tgtEl>
                                          <p:spTgt spid="408579">
                                            <p:txEl>
                                              <p:pRg st="3" end="3"/>
                                            </p:txEl>
                                          </p:spTgt>
                                        </p:tgtEl>
                                        <p:attrNameLst>
                                          <p:attrName>style.visibility</p:attrName>
                                        </p:attrNameLst>
                                      </p:cBhvr>
                                      <p:to>
                                        <p:strVal val="visible"/>
                                      </p:to>
                                    </p:set>
                                    <p:animEffect transition="in" filter="fade">
                                      <p:cBhvr>
                                        <p:cTn id="30" dur="400" decel="100000"/>
                                        <p:tgtEl>
                                          <p:spTgt spid="408579">
                                            <p:txEl>
                                              <p:pRg st="3" end="3"/>
                                            </p:txEl>
                                          </p:spTgt>
                                        </p:tgtEl>
                                      </p:cBhvr>
                                    </p:animEffect>
                                    <p:anim calcmode="lin" valueType="num">
                                      <p:cBhvr>
                                        <p:cTn id="31" dur="400" decel="100000" fill="hold"/>
                                        <p:tgtEl>
                                          <p:spTgt spid="408579">
                                            <p:txEl>
                                              <p:pRg st="3" end="3"/>
                                            </p:txEl>
                                          </p:spTgt>
                                        </p:tgtEl>
                                        <p:attrNameLst>
                                          <p:attrName>style.rotation</p:attrName>
                                        </p:attrNameLst>
                                      </p:cBhvr>
                                      <p:tavLst>
                                        <p:tav tm="0">
                                          <p:val>
                                            <p:fltVal val="-90"/>
                                          </p:val>
                                        </p:tav>
                                        <p:tav tm="100000">
                                          <p:val>
                                            <p:fltVal val="0"/>
                                          </p:val>
                                        </p:tav>
                                      </p:tavLst>
                                    </p:anim>
                                    <p:anim calcmode="lin" valueType="num">
                                      <p:cBhvr>
                                        <p:cTn id="32" dur="400" decel="100000" fill="hold"/>
                                        <p:tgtEl>
                                          <p:spTgt spid="408579">
                                            <p:txEl>
                                              <p:pRg st="3" end="3"/>
                                            </p:txEl>
                                          </p:spTgt>
                                        </p:tgtEl>
                                        <p:attrNameLst>
                                          <p:attrName>ppt_x</p:attrName>
                                        </p:attrNameLst>
                                      </p:cBhvr>
                                      <p:tavLst>
                                        <p:tav tm="0">
                                          <p:val>
                                            <p:strVal val="#ppt_x+0.4"/>
                                          </p:val>
                                        </p:tav>
                                        <p:tav tm="100000">
                                          <p:val>
                                            <p:strVal val="#ppt_x-0.05"/>
                                          </p:val>
                                        </p:tav>
                                      </p:tavLst>
                                    </p:anim>
                                    <p:anim calcmode="lin" valueType="num">
                                      <p:cBhvr>
                                        <p:cTn id="33" dur="400" decel="100000" fill="hold"/>
                                        <p:tgtEl>
                                          <p:spTgt spid="408579">
                                            <p:txEl>
                                              <p:pRg st="3" end="3"/>
                                            </p:txEl>
                                          </p:spTgt>
                                        </p:tgtEl>
                                        <p:attrNameLst>
                                          <p:attrName>ppt_y</p:attrName>
                                        </p:attrNameLst>
                                      </p:cBhvr>
                                      <p:tavLst>
                                        <p:tav tm="0">
                                          <p:val>
                                            <p:strVal val="#ppt_y-0.4"/>
                                          </p:val>
                                        </p:tav>
                                        <p:tav tm="100000">
                                          <p:val>
                                            <p:strVal val="#ppt_y+0.1"/>
                                          </p:val>
                                        </p:tav>
                                      </p:tavLst>
                                    </p:anim>
                                    <p:anim calcmode="lin" valueType="num">
                                      <p:cBhvr>
                                        <p:cTn id="34" dur="100" accel="100000" fill="hold">
                                          <p:stCondLst>
                                            <p:cond delay="400"/>
                                          </p:stCondLst>
                                        </p:cTn>
                                        <p:tgtEl>
                                          <p:spTgt spid="408579">
                                            <p:txEl>
                                              <p:pRg st="3" end="3"/>
                                            </p:txEl>
                                          </p:spTgt>
                                        </p:tgtEl>
                                        <p:attrNameLst>
                                          <p:attrName>ppt_x</p:attrName>
                                        </p:attrNameLst>
                                      </p:cBhvr>
                                      <p:tavLst>
                                        <p:tav tm="0">
                                          <p:val>
                                            <p:strVal val="#ppt_x-0.05"/>
                                          </p:val>
                                        </p:tav>
                                        <p:tav tm="100000">
                                          <p:val>
                                            <p:strVal val="#ppt_x"/>
                                          </p:val>
                                        </p:tav>
                                      </p:tavLst>
                                    </p:anim>
                                    <p:anim calcmode="lin" valueType="num">
                                      <p:cBhvr>
                                        <p:cTn id="35" dur="100" accel="100000" fill="hold">
                                          <p:stCondLst>
                                            <p:cond delay="400"/>
                                          </p:stCondLst>
                                        </p:cTn>
                                        <p:tgtEl>
                                          <p:spTgt spid="408579">
                                            <p:txEl>
                                              <p:pRg st="3" end="3"/>
                                            </p:txEl>
                                          </p:spTgt>
                                        </p:tgtEl>
                                        <p:attrNameLst>
                                          <p:attrName>ppt_y</p:attrName>
                                        </p:attrNameLst>
                                      </p:cBhvr>
                                      <p:tavLst>
                                        <p:tav tm="0">
                                          <p:val>
                                            <p:strVal val="#ppt_y+0.1"/>
                                          </p:val>
                                        </p:tav>
                                        <p:tav tm="100000">
                                          <p:val>
                                            <p:strVal val="#ppt_y"/>
                                          </p:val>
                                        </p:tav>
                                      </p:tavLst>
                                    </p:anim>
                                  </p:childTnLst>
                                </p:cTn>
                              </p:par>
                              <p:par>
                                <p:cTn id="36" presetID="30" presetClass="entr" presetSubtype="0" fill="hold" grpId="0" nodeType="withEffect">
                                  <p:stCondLst>
                                    <p:cond delay="0"/>
                                  </p:stCondLst>
                                  <p:childTnLst>
                                    <p:set>
                                      <p:cBhvr>
                                        <p:cTn id="37" dur="1" fill="hold">
                                          <p:stCondLst>
                                            <p:cond delay="0"/>
                                          </p:stCondLst>
                                        </p:cTn>
                                        <p:tgtEl>
                                          <p:spTgt spid="408579">
                                            <p:txEl>
                                              <p:pRg st="4" end="4"/>
                                            </p:txEl>
                                          </p:spTgt>
                                        </p:tgtEl>
                                        <p:attrNameLst>
                                          <p:attrName>style.visibility</p:attrName>
                                        </p:attrNameLst>
                                      </p:cBhvr>
                                      <p:to>
                                        <p:strVal val="visible"/>
                                      </p:to>
                                    </p:set>
                                    <p:animEffect transition="in" filter="fade">
                                      <p:cBhvr>
                                        <p:cTn id="38" dur="400" decel="100000"/>
                                        <p:tgtEl>
                                          <p:spTgt spid="408579">
                                            <p:txEl>
                                              <p:pRg st="4" end="4"/>
                                            </p:txEl>
                                          </p:spTgt>
                                        </p:tgtEl>
                                      </p:cBhvr>
                                    </p:animEffect>
                                    <p:anim calcmode="lin" valueType="num">
                                      <p:cBhvr>
                                        <p:cTn id="39" dur="400" decel="100000" fill="hold"/>
                                        <p:tgtEl>
                                          <p:spTgt spid="408579">
                                            <p:txEl>
                                              <p:pRg st="4" end="4"/>
                                            </p:txEl>
                                          </p:spTgt>
                                        </p:tgtEl>
                                        <p:attrNameLst>
                                          <p:attrName>style.rotation</p:attrName>
                                        </p:attrNameLst>
                                      </p:cBhvr>
                                      <p:tavLst>
                                        <p:tav tm="0">
                                          <p:val>
                                            <p:fltVal val="-90"/>
                                          </p:val>
                                        </p:tav>
                                        <p:tav tm="100000">
                                          <p:val>
                                            <p:fltVal val="0"/>
                                          </p:val>
                                        </p:tav>
                                      </p:tavLst>
                                    </p:anim>
                                    <p:anim calcmode="lin" valueType="num">
                                      <p:cBhvr>
                                        <p:cTn id="40" dur="400" decel="100000" fill="hold"/>
                                        <p:tgtEl>
                                          <p:spTgt spid="408579">
                                            <p:txEl>
                                              <p:pRg st="4" end="4"/>
                                            </p:txEl>
                                          </p:spTgt>
                                        </p:tgtEl>
                                        <p:attrNameLst>
                                          <p:attrName>ppt_x</p:attrName>
                                        </p:attrNameLst>
                                      </p:cBhvr>
                                      <p:tavLst>
                                        <p:tav tm="0">
                                          <p:val>
                                            <p:strVal val="#ppt_x+0.4"/>
                                          </p:val>
                                        </p:tav>
                                        <p:tav tm="100000">
                                          <p:val>
                                            <p:strVal val="#ppt_x-0.05"/>
                                          </p:val>
                                        </p:tav>
                                      </p:tavLst>
                                    </p:anim>
                                    <p:anim calcmode="lin" valueType="num">
                                      <p:cBhvr>
                                        <p:cTn id="41" dur="400" decel="100000" fill="hold"/>
                                        <p:tgtEl>
                                          <p:spTgt spid="408579">
                                            <p:txEl>
                                              <p:pRg st="4" end="4"/>
                                            </p:txEl>
                                          </p:spTgt>
                                        </p:tgtEl>
                                        <p:attrNameLst>
                                          <p:attrName>ppt_y</p:attrName>
                                        </p:attrNameLst>
                                      </p:cBhvr>
                                      <p:tavLst>
                                        <p:tav tm="0">
                                          <p:val>
                                            <p:strVal val="#ppt_y-0.4"/>
                                          </p:val>
                                        </p:tav>
                                        <p:tav tm="100000">
                                          <p:val>
                                            <p:strVal val="#ppt_y+0.1"/>
                                          </p:val>
                                        </p:tav>
                                      </p:tavLst>
                                    </p:anim>
                                    <p:anim calcmode="lin" valueType="num">
                                      <p:cBhvr>
                                        <p:cTn id="42" dur="100" accel="100000" fill="hold">
                                          <p:stCondLst>
                                            <p:cond delay="400"/>
                                          </p:stCondLst>
                                        </p:cTn>
                                        <p:tgtEl>
                                          <p:spTgt spid="408579">
                                            <p:txEl>
                                              <p:pRg st="4" end="4"/>
                                            </p:txEl>
                                          </p:spTgt>
                                        </p:tgtEl>
                                        <p:attrNameLst>
                                          <p:attrName>ppt_x</p:attrName>
                                        </p:attrNameLst>
                                      </p:cBhvr>
                                      <p:tavLst>
                                        <p:tav tm="0">
                                          <p:val>
                                            <p:strVal val="#ppt_x-0.05"/>
                                          </p:val>
                                        </p:tav>
                                        <p:tav tm="100000">
                                          <p:val>
                                            <p:strVal val="#ppt_x"/>
                                          </p:val>
                                        </p:tav>
                                      </p:tavLst>
                                    </p:anim>
                                    <p:anim calcmode="lin" valueType="num">
                                      <p:cBhvr>
                                        <p:cTn id="43" dur="100" accel="100000" fill="hold">
                                          <p:stCondLst>
                                            <p:cond delay="400"/>
                                          </p:stCondLst>
                                        </p:cTn>
                                        <p:tgtEl>
                                          <p:spTgt spid="408579">
                                            <p:txEl>
                                              <p:pRg st="4" end="4"/>
                                            </p:txEl>
                                          </p:spTgt>
                                        </p:tgtEl>
                                        <p:attrNameLst>
                                          <p:attrName>ppt_y</p:attrName>
                                        </p:attrNameLst>
                                      </p:cBhvr>
                                      <p:tavLst>
                                        <p:tav tm="0">
                                          <p:val>
                                            <p:strVal val="#ppt_y+0.1"/>
                                          </p:val>
                                        </p:tav>
                                        <p:tav tm="100000">
                                          <p:val>
                                            <p:strVal val="#ppt_y"/>
                                          </p:val>
                                        </p:tav>
                                      </p:tavLst>
                                    </p:anim>
                                  </p:childTnLst>
                                </p:cTn>
                              </p:par>
                              <p:par>
                                <p:cTn id="44" presetID="30" presetClass="entr" presetSubtype="0" fill="hold" grpId="0" nodeType="withEffect">
                                  <p:stCondLst>
                                    <p:cond delay="0"/>
                                  </p:stCondLst>
                                  <p:childTnLst>
                                    <p:set>
                                      <p:cBhvr>
                                        <p:cTn id="45" dur="1" fill="hold">
                                          <p:stCondLst>
                                            <p:cond delay="0"/>
                                          </p:stCondLst>
                                        </p:cTn>
                                        <p:tgtEl>
                                          <p:spTgt spid="408579">
                                            <p:txEl>
                                              <p:pRg st="5" end="5"/>
                                            </p:txEl>
                                          </p:spTgt>
                                        </p:tgtEl>
                                        <p:attrNameLst>
                                          <p:attrName>style.visibility</p:attrName>
                                        </p:attrNameLst>
                                      </p:cBhvr>
                                      <p:to>
                                        <p:strVal val="visible"/>
                                      </p:to>
                                    </p:set>
                                    <p:animEffect transition="in" filter="fade">
                                      <p:cBhvr>
                                        <p:cTn id="46" dur="400" decel="100000"/>
                                        <p:tgtEl>
                                          <p:spTgt spid="408579">
                                            <p:txEl>
                                              <p:pRg st="5" end="5"/>
                                            </p:txEl>
                                          </p:spTgt>
                                        </p:tgtEl>
                                      </p:cBhvr>
                                    </p:animEffect>
                                    <p:anim calcmode="lin" valueType="num">
                                      <p:cBhvr>
                                        <p:cTn id="47" dur="400" decel="100000" fill="hold"/>
                                        <p:tgtEl>
                                          <p:spTgt spid="408579">
                                            <p:txEl>
                                              <p:pRg st="5" end="5"/>
                                            </p:txEl>
                                          </p:spTgt>
                                        </p:tgtEl>
                                        <p:attrNameLst>
                                          <p:attrName>style.rotation</p:attrName>
                                        </p:attrNameLst>
                                      </p:cBhvr>
                                      <p:tavLst>
                                        <p:tav tm="0">
                                          <p:val>
                                            <p:fltVal val="-90"/>
                                          </p:val>
                                        </p:tav>
                                        <p:tav tm="100000">
                                          <p:val>
                                            <p:fltVal val="0"/>
                                          </p:val>
                                        </p:tav>
                                      </p:tavLst>
                                    </p:anim>
                                    <p:anim calcmode="lin" valueType="num">
                                      <p:cBhvr>
                                        <p:cTn id="48" dur="400" decel="100000" fill="hold"/>
                                        <p:tgtEl>
                                          <p:spTgt spid="408579">
                                            <p:txEl>
                                              <p:pRg st="5" end="5"/>
                                            </p:txEl>
                                          </p:spTgt>
                                        </p:tgtEl>
                                        <p:attrNameLst>
                                          <p:attrName>ppt_x</p:attrName>
                                        </p:attrNameLst>
                                      </p:cBhvr>
                                      <p:tavLst>
                                        <p:tav tm="0">
                                          <p:val>
                                            <p:strVal val="#ppt_x+0.4"/>
                                          </p:val>
                                        </p:tav>
                                        <p:tav tm="100000">
                                          <p:val>
                                            <p:strVal val="#ppt_x-0.05"/>
                                          </p:val>
                                        </p:tav>
                                      </p:tavLst>
                                    </p:anim>
                                    <p:anim calcmode="lin" valueType="num">
                                      <p:cBhvr>
                                        <p:cTn id="49" dur="400" decel="100000" fill="hold"/>
                                        <p:tgtEl>
                                          <p:spTgt spid="408579">
                                            <p:txEl>
                                              <p:pRg st="5" end="5"/>
                                            </p:txEl>
                                          </p:spTgt>
                                        </p:tgtEl>
                                        <p:attrNameLst>
                                          <p:attrName>ppt_y</p:attrName>
                                        </p:attrNameLst>
                                      </p:cBhvr>
                                      <p:tavLst>
                                        <p:tav tm="0">
                                          <p:val>
                                            <p:strVal val="#ppt_y-0.4"/>
                                          </p:val>
                                        </p:tav>
                                        <p:tav tm="100000">
                                          <p:val>
                                            <p:strVal val="#ppt_y+0.1"/>
                                          </p:val>
                                        </p:tav>
                                      </p:tavLst>
                                    </p:anim>
                                    <p:anim calcmode="lin" valueType="num">
                                      <p:cBhvr>
                                        <p:cTn id="50" dur="100" accel="100000" fill="hold">
                                          <p:stCondLst>
                                            <p:cond delay="400"/>
                                          </p:stCondLst>
                                        </p:cTn>
                                        <p:tgtEl>
                                          <p:spTgt spid="408579">
                                            <p:txEl>
                                              <p:pRg st="5" end="5"/>
                                            </p:txEl>
                                          </p:spTgt>
                                        </p:tgtEl>
                                        <p:attrNameLst>
                                          <p:attrName>ppt_x</p:attrName>
                                        </p:attrNameLst>
                                      </p:cBhvr>
                                      <p:tavLst>
                                        <p:tav tm="0">
                                          <p:val>
                                            <p:strVal val="#ppt_x-0.05"/>
                                          </p:val>
                                        </p:tav>
                                        <p:tav tm="100000">
                                          <p:val>
                                            <p:strVal val="#ppt_x"/>
                                          </p:val>
                                        </p:tav>
                                      </p:tavLst>
                                    </p:anim>
                                    <p:anim calcmode="lin" valueType="num">
                                      <p:cBhvr>
                                        <p:cTn id="51" dur="100" accel="100000" fill="hold">
                                          <p:stCondLst>
                                            <p:cond delay="400"/>
                                          </p:stCondLst>
                                        </p:cTn>
                                        <p:tgtEl>
                                          <p:spTgt spid="408579">
                                            <p:txEl>
                                              <p:pRg st="5" end="5"/>
                                            </p:txEl>
                                          </p:spTgt>
                                        </p:tgtEl>
                                        <p:attrNameLst>
                                          <p:attrName>ppt_y</p:attrName>
                                        </p:attrNameLst>
                                      </p:cBhvr>
                                      <p:tavLst>
                                        <p:tav tm="0">
                                          <p:val>
                                            <p:strVal val="#ppt_y+0.1"/>
                                          </p:val>
                                        </p:tav>
                                        <p:tav tm="100000">
                                          <p:val>
                                            <p:strVal val="#ppt_y"/>
                                          </p:val>
                                        </p:tav>
                                      </p:tavLst>
                                    </p:anim>
                                  </p:childTnLst>
                                </p:cTn>
                              </p:par>
                              <p:par>
                                <p:cTn id="52" presetID="30" presetClass="entr" presetSubtype="0" fill="hold" grpId="0" nodeType="withEffect">
                                  <p:stCondLst>
                                    <p:cond delay="0"/>
                                  </p:stCondLst>
                                  <p:childTnLst>
                                    <p:set>
                                      <p:cBhvr>
                                        <p:cTn id="53" dur="1" fill="hold">
                                          <p:stCondLst>
                                            <p:cond delay="0"/>
                                          </p:stCondLst>
                                        </p:cTn>
                                        <p:tgtEl>
                                          <p:spTgt spid="408579">
                                            <p:txEl>
                                              <p:pRg st="7" end="7"/>
                                            </p:txEl>
                                          </p:spTgt>
                                        </p:tgtEl>
                                        <p:attrNameLst>
                                          <p:attrName>style.visibility</p:attrName>
                                        </p:attrNameLst>
                                      </p:cBhvr>
                                      <p:to>
                                        <p:strVal val="visible"/>
                                      </p:to>
                                    </p:set>
                                    <p:animEffect transition="in" filter="fade">
                                      <p:cBhvr>
                                        <p:cTn id="54" dur="400" decel="100000"/>
                                        <p:tgtEl>
                                          <p:spTgt spid="408579">
                                            <p:txEl>
                                              <p:pRg st="7" end="7"/>
                                            </p:txEl>
                                          </p:spTgt>
                                        </p:tgtEl>
                                      </p:cBhvr>
                                    </p:animEffect>
                                    <p:anim calcmode="lin" valueType="num">
                                      <p:cBhvr>
                                        <p:cTn id="55" dur="400" decel="100000" fill="hold"/>
                                        <p:tgtEl>
                                          <p:spTgt spid="408579">
                                            <p:txEl>
                                              <p:pRg st="7" end="7"/>
                                            </p:txEl>
                                          </p:spTgt>
                                        </p:tgtEl>
                                        <p:attrNameLst>
                                          <p:attrName>style.rotation</p:attrName>
                                        </p:attrNameLst>
                                      </p:cBhvr>
                                      <p:tavLst>
                                        <p:tav tm="0">
                                          <p:val>
                                            <p:fltVal val="-90"/>
                                          </p:val>
                                        </p:tav>
                                        <p:tav tm="100000">
                                          <p:val>
                                            <p:fltVal val="0"/>
                                          </p:val>
                                        </p:tav>
                                      </p:tavLst>
                                    </p:anim>
                                    <p:anim calcmode="lin" valueType="num">
                                      <p:cBhvr>
                                        <p:cTn id="56" dur="400" decel="100000" fill="hold"/>
                                        <p:tgtEl>
                                          <p:spTgt spid="408579">
                                            <p:txEl>
                                              <p:pRg st="7" end="7"/>
                                            </p:txEl>
                                          </p:spTgt>
                                        </p:tgtEl>
                                        <p:attrNameLst>
                                          <p:attrName>ppt_x</p:attrName>
                                        </p:attrNameLst>
                                      </p:cBhvr>
                                      <p:tavLst>
                                        <p:tav tm="0">
                                          <p:val>
                                            <p:strVal val="#ppt_x+0.4"/>
                                          </p:val>
                                        </p:tav>
                                        <p:tav tm="100000">
                                          <p:val>
                                            <p:strVal val="#ppt_x-0.05"/>
                                          </p:val>
                                        </p:tav>
                                      </p:tavLst>
                                    </p:anim>
                                    <p:anim calcmode="lin" valueType="num">
                                      <p:cBhvr>
                                        <p:cTn id="57" dur="400" decel="100000" fill="hold"/>
                                        <p:tgtEl>
                                          <p:spTgt spid="408579">
                                            <p:txEl>
                                              <p:pRg st="7" end="7"/>
                                            </p:txEl>
                                          </p:spTgt>
                                        </p:tgtEl>
                                        <p:attrNameLst>
                                          <p:attrName>ppt_y</p:attrName>
                                        </p:attrNameLst>
                                      </p:cBhvr>
                                      <p:tavLst>
                                        <p:tav tm="0">
                                          <p:val>
                                            <p:strVal val="#ppt_y-0.4"/>
                                          </p:val>
                                        </p:tav>
                                        <p:tav tm="100000">
                                          <p:val>
                                            <p:strVal val="#ppt_y+0.1"/>
                                          </p:val>
                                        </p:tav>
                                      </p:tavLst>
                                    </p:anim>
                                    <p:anim calcmode="lin" valueType="num">
                                      <p:cBhvr>
                                        <p:cTn id="58" dur="100" accel="100000" fill="hold">
                                          <p:stCondLst>
                                            <p:cond delay="400"/>
                                          </p:stCondLst>
                                        </p:cTn>
                                        <p:tgtEl>
                                          <p:spTgt spid="408579">
                                            <p:txEl>
                                              <p:pRg st="7" end="7"/>
                                            </p:txEl>
                                          </p:spTgt>
                                        </p:tgtEl>
                                        <p:attrNameLst>
                                          <p:attrName>ppt_x</p:attrName>
                                        </p:attrNameLst>
                                      </p:cBhvr>
                                      <p:tavLst>
                                        <p:tav tm="0">
                                          <p:val>
                                            <p:strVal val="#ppt_x-0.05"/>
                                          </p:val>
                                        </p:tav>
                                        <p:tav tm="100000">
                                          <p:val>
                                            <p:strVal val="#ppt_x"/>
                                          </p:val>
                                        </p:tav>
                                      </p:tavLst>
                                    </p:anim>
                                    <p:anim calcmode="lin" valueType="num">
                                      <p:cBhvr>
                                        <p:cTn id="59" dur="100" accel="100000" fill="hold">
                                          <p:stCondLst>
                                            <p:cond delay="400"/>
                                          </p:stCondLst>
                                        </p:cTn>
                                        <p:tgtEl>
                                          <p:spTgt spid="408579">
                                            <p:txEl>
                                              <p:pRg st="7" end="7"/>
                                            </p:txEl>
                                          </p:spTgt>
                                        </p:tgtEl>
                                        <p:attrNameLst>
                                          <p:attrName>ppt_y</p:attrName>
                                        </p:attrNameLst>
                                      </p:cBhvr>
                                      <p:tavLst>
                                        <p:tav tm="0">
                                          <p:val>
                                            <p:strVal val="#ppt_y+0.1"/>
                                          </p:val>
                                        </p:tav>
                                        <p:tav tm="100000">
                                          <p:val>
                                            <p:strVal val="#ppt_y"/>
                                          </p:val>
                                        </p:tav>
                                      </p:tavLst>
                                    </p:anim>
                                  </p:childTnLst>
                                </p:cTn>
                              </p:par>
                              <p:par>
                                <p:cTn id="60" presetID="30" presetClass="entr" presetSubtype="0" fill="hold" grpId="0" nodeType="withEffect">
                                  <p:stCondLst>
                                    <p:cond delay="0"/>
                                  </p:stCondLst>
                                  <p:childTnLst>
                                    <p:set>
                                      <p:cBhvr>
                                        <p:cTn id="61" dur="1" fill="hold">
                                          <p:stCondLst>
                                            <p:cond delay="0"/>
                                          </p:stCondLst>
                                        </p:cTn>
                                        <p:tgtEl>
                                          <p:spTgt spid="408579">
                                            <p:txEl>
                                              <p:pRg st="9" end="9"/>
                                            </p:txEl>
                                          </p:spTgt>
                                        </p:tgtEl>
                                        <p:attrNameLst>
                                          <p:attrName>style.visibility</p:attrName>
                                        </p:attrNameLst>
                                      </p:cBhvr>
                                      <p:to>
                                        <p:strVal val="visible"/>
                                      </p:to>
                                    </p:set>
                                    <p:animEffect transition="in" filter="fade">
                                      <p:cBhvr>
                                        <p:cTn id="62" dur="400" decel="100000"/>
                                        <p:tgtEl>
                                          <p:spTgt spid="408579">
                                            <p:txEl>
                                              <p:pRg st="9" end="9"/>
                                            </p:txEl>
                                          </p:spTgt>
                                        </p:tgtEl>
                                      </p:cBhvr>
                                    </p:animEffect>
                                    <p:anim calcmode="lin" valueType="num">
                                      <p:cBhvr>
                                        <p:cTn id="63" dur="400" decel="100000" fill="hold"/>
                                        <p:tgtEl>
                                          <p:spTgt spid="408579">
                                            <p:txEl>
                                              <p:pRg st="9" end="9"/>
                                            </p:txEl>
                                          </p:spTgt>
                                        </p:tgtEl>
                                        <p:attrNameLst>
                                          <p:attrName>style.rotation</p:attrName>
                                        </p:attrNameLst>
                                      </p:cBhvr>
                                      <p:tavLst>
                                        <p:tav tm="0">
                                          <p:val>
                                            <p:fltVal val="-90"/>
                                          </p:val>
                                        </p:tav>
                                        <p:tav tm="100000">
                                          <p:val>
                                            <p:fltVal val="0"/>
                                          </p:val>
                                        </p:tav>
                                      </p:tavLst>
                                    </p:anim>
                                    <p:anim calcmode="lin" valueType="num">
                                      <p:cBhvr>
                                        <p:cTn id="64" dur="400" decel="100000" fill="hold"/>
                                        <p:tgtEl>
                                          <p:spTgt spid="408579">
                                            <p:txEl>
                                              <p:pRg st="9" end="9"/>
                                            </p:txEl>
                                          </p:spTgt>
                                        </p:tgtEl>
                                        <p:attrNameLst>
                                          <p:attrName>ppt_x</p:attrName>
                                        </p:attrNameLst>
                                      </p:cBhvr>
                                      <p:tavLst>
                                        <p:tav tm="0">
                                          <p:val>
                                            <p:strVal val="#ppt_x+0.4"/>
                                          </p:val>
                                        </p:tav>
                                        <p:tav tm="100000">
                                          <p:val>
                                            <p:strVal val="#ppt_x-0.05"/>
                                          </p:val>
                                        </p:tav>
                                      </p:tavLst>
                                    </p:anim>
                                    <p:anim calcmode="lin" valueType="num">
                                      <p:cBhvr>
                                        <p:cTn id="65" dur="400" decel="100000" fill="hold"/>
                                        <p:tgtEl>
                                          <p:spTgt spid="408579">
                                            <p:txEl>
                                              <p:pRg st="9" end="9"/>
                                            </p:txEl>
                                          </p:spTgt>
                                        </p:tgtEl>
                                        <p:attrNameLst>
                                          <p:attrName>ppt_y</p:attrName>
                                        </p:attrNameLst>
                                      </p:cBhvr>
                                      <p:tavLst>
                                        <p:tav tm="0">
                                          <p:val>
                                            <p:strVal val="#ppt_y-0.4"/>
                                          </p:val>
                                        </p:tav>
                                        <p:tav tm="100000">
                                          <p:val>
                                            <p:strVal val="#ppt_y+0.1"/>
                                          </p:val>
                                        </p:tav>
                                      </p:tavLst>
                                    </p:anim>
                                    <p:anim calcmode="lin" valueType="num">
                                      <p:cBhvr>
                                        <p:cTn id="66" dur="100" accel="100000" fill="hold">
                                          <p:stCondLst>
                                            <p:cond delay="400"/>
                                          </p:stCondLst>
                                        </p:cTn>
                                        <p:tgtEl>
                                          <p:spTgt spid="408579">
                                            <p:txEl>
                                              <p:pRg st="9" end="9"/>
                                            </p:txEl>
                                          </p:spTgt>
                                        </p:tgtEl>
                                        <p:attrNameLst>
                                          <p:attrName>ppt_x</p:attrName>
                                        </p:attrNameLst>
                                      </p:cBhvr>
                                      <p:tavLst>
                                        <p:tav tm="0">
                                          <p:val>
                                            <p:strVal val="#ppt_x-0.05"/>
                                          </p:val>
                                        </p:tav>
                                        <p:tav tm="100000">
                                          <p:val>
                                            <p:strVal val="#ppt_x"/>
                                          </p:val>
                                        </p:tav>
                                      </p:tavLst>
                                    </p:anim>
                                    <p:anim calcmode="lin" valueType="num">
                                      <p:cBhvr>
                                        <p:cTn id="67" dur="100" accel="100000" fill="hold">
                                          <p:stCondLst>
                                            <p:cond delay="400"/>
                                          </p:stCondLst>
                                        </p:cTn>
                                        <p:tgtEl>
                                          <p:spTgt spid="408579">
                                            <p:txEl>
                                              <p:pRg st="9" end="9"/>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578" grpId="0"/>
      <p:bldP spid="40857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2438400" y="838200"/>
            <a:ext cx="6705600" cy="6019800"/>
          </a:xfrm>
          <a:effectLst>
            <a:outerShdw blurRad="50800" dist="38100" dir="2700000" algn="tl" rotWithShape="0">
              <a:prstClr val="black">
                <a:alpha val="40000"/>
              </a:prstClr>
            </a:outerShdw>
          </a:effectLst>
        </p:spPr>
        <p:txBody>
          <a:bodyPr numCol="2"/>
          <a:lstStyle/>
          <a:p>
            <a:pPr algn="l" defTabSz="457200">
              <a:spcBef>
                <a:spcPts val="0"/>
              </a:spcBef>
              <a:spcAft>
                <a:spcPts val="0"/>
              </a:spcAft>
              <a:buNone/>
            </a:pPr>
            <a:r>
              <a:rPr lang="en-US" sz="2800" b="0" i="0" dirty="0" err="1">
                <a:solidFill>
                  <a:srgbClr val="FFEFAA"/>
                </a:solidFill>
                <a:latin typeface="Georgia"/>
                <a:ea typeface="ＭＳ Ｐゴシック"/>
                <a:cs typeface="Georgia"/>
              </a:rPr>
              <a:t>Aguacates</a:t>
            </a:r>
            <a:r>
              <a:rPr lang="en-US" sz="2800" b="0" i="0" dirty="0">
                <a:solidFill>
                  <a:srgbClr val="FFEFAA"/>
                </a:solidFill>
                <a:latin typeface="Georgia"/>
                <a:ea typeface="ＭＳ Ｐゴシック"/>
                <a:cs typeface="Georgia"/>
              </a:rPr>
              <a:t/>
            </a:r>
            <a:br>
              <a:rPr lang="en-US" sz="2800" b="0" i="0" dirty="0">
                <a:solidFill>
                  <a:srgbClr val="FFEFAA"/>
                </a:solidFill>
                <a:latin typeface="Georgia"/>
                <a:ea typeface="ＭＳ Ｐゴシック"/>
                <a:cs typeface="Georgia"/>
              </a:rPr>
            </a:br>
            <a:r>
              <a:rPr lang="en-US" sz="2800" b="0" i="0" dirty="0">
                <a:solidFill>
                  <a:srgbClr val="FFEFAA"/>
                </a:solidFill>
                <a:latin typeface="Georgia"/>
                <a:ea typeface="ＭＳ Ｐゴシック"/>
                <a:cs typeface="Georgia"/>
              </a:rPr>
              <a:t>Bananas</a:t>
            </a:r>
            <a:br>
              <a:rPr lang="en-US" sz="2800" b="0" i="0" dirty="0">
                <a:solidFill>
                  <a:srgbClr val="FFEFAA"/>
                </a:solidFill>
                <a:latin typeface="Georgia"/>
                <a:ea typeface="ＭＳ Ｐゴシック"/>
                <a:cs typeface="Georgia"/>
              </a:rPr>
            </a:br>
            <a:r>
              <a:rPr lang="en-US" sz="2800" b="0" i="0" dirty="0">
                <a:solidFill>
                  <a:srgbClr val="FFEFAA"/>
                </a:solidFill>
                <a:latin typeface="Georgia"/>
                <a:ea typeface="ＭＳ Ｐゴシック"/>
                <a:cs typeface="Georgia"/>
              </a:rPr>
              <a:t>Carne de res </a:t>
            </a:r>
            <a:r>
              <a:rPr lang="en-US" sz="2800" b="0" i="0" dirty="0" err="1">
                <a:solidFill>
                  <a:srgbClr val="FFEFAA"/>
                </a:solidFill>
                <a:latin typeface="Georgia"/>
                <a:ea typeface="ＭＳ Ｐゴシック"/>
                <a:cs typeface="Georgia"/>
              </a:rPr>
              <a:t>magra</a:t>
            </a:r>
            <a:r>
              <a:rPr lang="en-US" sz="2800" b="0" i="0" dirty="0">
                <a:solidFill>
                  <a:srgbClr val="FFEFAA"/>
                </a:solidFill>
                <a:latin typeface="Georgia"/>
                <a:ea typeface="ＭＳ Ｐゴシック"/>
                <a:cs typeface="Georgia"/>
              </a:rPr>
              <a:t/>
            </a:r>
            <a:br>
              <a:rPr lang="en-US" sz="2800" b="0" i="0" dirty="0">
                <a:solidFill>
                  <a:srgbClr val="FFEFAA"/>
                </a:solidFill>
                <a:latin typeface="Georgia"/>
                <a:ea typeface="ＭＳ Ｐゴシック"/>
                <a:cs typeface="Georgia"/>
              </a:rPr>
            </a:br>
            <a:r>
              <a:rPr lang="en-US" sz="2800" b="0" i="0" dirty="0" err="1">
                <a:solidFill>
                  <a:srgbClr val="FFEFAA"/>
                </a:solidFill>
                <a:latin typeface="Georgia"/>
                <a:ea typeface="ＭＳ Ｐゴシック"/>
                <a:cs typeface="Georgia"/>
              </a:rPr>
              <a:t>Brócoli</a:t>
            </a:r>
            <a:r>
              <a:rPr lang="en-US" sz="2800" b="0" i="0" dirty="0">
                <a:solidFill>
                  <a:srgbClr val="FFEFAA"/>
                </a:solidFill>
                <a:latin typeface="Georgia"/>
                <a:ea typeface="ＭＳ Ｐゴシック"/>
                <a:cs typeface="Georgia"/>
              </a:rPr>
              <a:t/>
            </a:r>
            <a:br>
              <a:rPr lang="en-US" sz="2800" b="0" i="0" dirty="0">
                <a:solidFill>
                  <a:srgbClr val="FFEFAA"/>
                </a:solidFill>
                <a:latin typeface="Georgia"/>
                <a:ea typeface="ＭＳ Ｐゴシック"/>
                <a:cs typeface="Georgia"/>
              </a:rPr>
            </a:br>
            <a:r>
              <a:rPr lang="en-US" sz="2800" b="0" i="0" dirty="0" err="1">
                <a:solidFill>
                  <a:srgbClr val="FFEFAA"/>
                </a:solidFill>
                <a:latin typeface="Georgia"/>
                <a:ea typeface="ＭＳ Ｐゴシック"/>
                <a:cs typeface="Georgia"/>
              </a:rPr>
              <a:t>Arroz</a:t>
            </a:r>
            <a:r>
              <a:rPr lang="en-US" sz="2800" b="0" i="0" dirty="0">
                <a:solidFill>
                  <a:srgbClr val="FFEFAA"/>
                </a:solidFill>
                <a:latin typeface="Georgia"/>
                <a:ea typeface="ＭＳ Ｐゴシック"/>
                <a:cs typeface="Georgia"/>
              </a:rPr>
              <a:t> integral</a:t>
            </a:r>
            <a:br>
              <a:rPr lang="en-US" sz="2800" b="0" i="0" dirty="0">
                <a:solidFill>
                  <a:srgbClr val="FFEFAA"/>
                </a:solidFill>
                <a:latin typeface="Georgia"/>
                <a:ea typeface="ＭＳ Ｐゴシック"/>
                <a:cs typeface="Georgia"/>
              </a:rPr>
            </a:br>
            <a:r>
              <a:rPr lang="en-US" sz="2800" b="0" i="0" dirty="0" err="1">
                <a:solidFill>
                  <a:srgbClr val="FFEFAA"/>
                </a:solidFill>
                <a:latin typeface="Georgia"/>
                <a:ea typeface="ＭＳ Ｐゴシック"/>
                <a:cs typeface="Georgia"/>
              </a:rPr>
              <a:t>Repollitos</a:t>
            </a:r>
            <a:r>
              <a:rPr lang="en-US" sz="2800" b="0" i="0" dirty="0">
                <a:solidFill>
                  <a:srgbClr val="FFEFAA"/>
                </a:solidFill>
                <a:latin typeface="Georgia"/>
                <a:ea typeface="ＭＳ Ｐゴシック"/>
                <a:cs typeface="Georgia"/>
              </a:rPr>
              <a:t> </a:t>
            </a:r>
            <a:r>
              <a:rPr lang="en-US" sz="2800" b="0" i="0" dirty="0" smtClean="0">
                <a:solidFill>
                  <a:srgbClr val="FFEFAA"/>
                </a:solidFill>
                <a:latin typeface="Georgia"/>
                <a:ea typeface="ＭＳ Ｐゴシック"/>
                <a:cs typeface="Georgia"/>
              </a:rPr>
              <a:t>de</a:t>
            </a:r>
            <a:br>
              <a:rPr lang="en-US" sz="2800" b="0" i="0" dirty="0" smtClean="0">
                <a:solidFill>
                  <a:srgbClr val="FFEFAA"/>
                </a:solidFill>
                <a:latin typeface="Georgia"/>
                <a:ea typeface="ＭＳ Ｐゴシック"/>
                <a:cs typeface="Georgia"/>
              </a:rPr>
            </a:br>
            <a:r>
              <a:rPr lang="en-US" sz="2800" b="0" i="0" dirty="0" smtClean="0">
                <a:solidFill>
                  <a:srgbClr val="FFEFAA"/>
                </a:solidFill>
                <a:latin typeface="Georgia"/>
                <a:ea typeface="ＭＳ Ｐゴシック"/>
                <a:cs typeface="Georgia"/>
              </a:rPr>
              <a:t> </a:t>
            </a:r>
            <a:r>
              <a:rPr lang="en-US" sz="2800" b="0" i="0" dirty="0" err="1">
                <a:solidFill>
                  <a:srgbClr val="FFEFAA"/>
                </a:solidFill>
                <a:latin typeface="Georgia"/>
                <a:ea typeface="ＭＳ Ｐゴシック"/>
                <a:cs typeface="Georgia"/>
              </a:rPr>
              <a:t>Bruselas</a:t>
            </a:r>
            <a:r>
              <a:rPr lang="en-US" sz="2800" b="0" i="0" dirty="0">
                <a:solidFill>
                  <a:srgbClr val="FFEFAA"/>
                </a:solidFill>
                <a:latin typeface="Georgia"/>
                <a:ea typeface="ＭＳ Ｐゴシック"/>
                <a:cs typeface="Georgia"/>
              </a:rPr>
              <a:t/>
            </a:r>
            <a:br>
              <a:rPr lang="en-US" sz="2800" b="0" i="0" dirty="0">
                <a:solidFill>
                  <a:srgbClr val="FFEFAA"/>
                </a:solidFill>
                <a:latin typeface="Georgia"/>
                <a:ea typeface="ＭＳ Ｐゴシック"/>
                <a:cs typeface="Georgia"/>
              </a:rPr>
            </a:br>
            <a:r>
              <a:rPr lang="en-US" sz="2800" b="0" i="0" dirty="0" err="1">
                <a:solidFill>
                  <a:srgbClr val="FFEFAA"/>
                </a:solidFill>
                <a:latin typeface="Georgia"/>
                <a:ea typeface="ＭＳ Ｐゴシック"/>
                <a:cs typeface="Georgia"/>
              </a:rPr>
              <a:t>Melón</a:t>
            </a:r>
            <a:r>
              <a:rPr lang="en-US" sz="2800" b="0" i="0" dirty="0">
                <a:solidFill>
                  <a:srgbClr val="FFEFAA"/>
                </a:solidFill>
                <a:latin typeface="Georgia"/>
                <a:ea typeface="ＭＳ Ｐゴシック"/>
                <a:cs typeface="Georgia"/>
              </a:rPr>
              <a:t/>
            </a:r>
            <a:br>
              <a:rPr lang="en-US" sz="2800" b="0" i="0" dirty="0">
                <a:solidFill>
                  <a:srgbClr val="FFEFAA"/>
                </a:solidFill>
                <a:latin typeface="Georgia"/>
                <a:ea typeface="ＭＳ Ｐゴシック"/>
                <a:cs typeface="Georgia"/>
              </a:rPr>
            </a:br>
            <a:r>
              <a:rPr lang="en-US" sz="2800" b="0" i="0" dirty="0" err="1">
                <a:solidFill>
                  <a:srgbClr val="FFEFAA"/>
                </a:solidFill>
                <a:latin typeface="Georgia"/>
                <a:ea typeface="ＭＳ Ｐゴシック"/>
                <a:cs typeface="Georgia"/>
              </a:rPr>
              <a:t>Queso</a:t>
            </a:r>
            <a:r>
              <a:rPr lang="en-US" sz="2800" b="0" i="0" dirty="0">
                <a:solidFill>
                  <a:srgbClr val="FFEFAA"/>
                </a:solidFill>
                <a:latin typeface="Georgia"/>
                <a:ea typeface="ＭＳ Ｐゴシック"/>
                <a:cs typeface="Georgia"/>
              </a:rPr>
              <a:t/>
            </a:r>
            <a:br>
              <a:rPr lang="en-US" sz="2800" b="0" i="0" dirty="0">
                <a:solidFill>
                  <a:srgbClr val="FFEFAA"/>
                </a:solidFill>
                <a:latin typeface="Georgia"/>
                <a:ea typeface="ＭＳ Ｐゴシック"/>
                <a:cs typeface="Georgia"/>
              </a:rPr>
            </a:br>
            <a:r>
              <a:rPr lang="en-US" sz="2800" b="0" i="0" dirty="0" err="1">
                <a:solidFill>
                  <a:srgbClr val="FFEFAA"/>
                </a:solidFill>
                <a:latin typeface="Georgia"/>
                <a:ea typeface="ＭＳ Ｐゴシック"/>
                <a:cs typeface="Georgia"/>
              </a:rPr>
              <a:t>Pollo</a:t>
            </a:r>
            <a:r>
              <a:rPr lang="en-US" sz="2800" b="0" i="0" dirty="0">
                <a:solidFill>
                  <a:srgbClr val="FFEFAA"/>
                </a:solidFill>
                <a:latin typeface="Georgia"/>
                <a:ea typeface="ＭＳ Ｐゴシック"/>
                <a:cs typeface="Georgia"/>
              </a:rPr>
              <a:t/>
            </a:r>
            <a:br>
              <a:rPr lang="en-US" sz="2800" b="0" i="0" dirty="0">
                <a:solidFill>
                  <a:srgbClr val="FFEFAA"/>
                </a:solidFill>
                <a:latin typeface="Georgia"/>
                <a:ea typeface="ＭＳ Ｐゴシック"/>
                <a:cs typeface="Georgia"/>
              </a:rPr>
            </a:br>
            <a:r>
              <a:rPr lang="en-US" sz="2800" b="0" i="0" dirty="0" err="1">
                <a:solidFill>
                  <a:srgbClr val="FFEFAA"/>
                </a:solidFill>
                <a:latin typeface="Georgia"/>
                <a:ea typeface="ＭＳ Ｐゴシック"/>
                <a:cs typeface="Georgia"/>
              </a:rPr>
              <a:t>Huevos</a:t>
            </a:r>
            <a:r>
              <a:rPr lang="en-US" sz="2800" b="0" i="0" dirty="0">
                <a:solidFill>
                  <a:srgbClr val="FFEFAA"/>
                </a:solidFill>
                <a:latin typeface="Georgia"/>
                <a:ea typeface="ＭＳ Ｐゴシック"/>
                <a:cs typeface="Georgia"/>
              </a:rPr>
              <a:t/>
            </a:r>
            <a:br>
              <a:rPr lang="en-US" sz="2800" b="0" i="0" dirty="0">
                <a:solidFill>
                  <a:srgbClr val="FFEFAA"/>
                </a:solidFill>
                <a:latin typeface="Georgia"/>
                <a:ea typeface="ＭＳ Ｐゴシック"/>
                <a:cs typeface="Georgia"/>
              </a:rPr>
            </a:br>
            <a:r>
              <a:rPr lang="en-US" sz="2800" b="0" i="0" dirty="0" err="1">
                <a:solidFill>
                  <a:srgbClr val="FFEFAA"/>
                </a:solidFill>
                <a:latin typeface="Georgia"/>
                <a:ea typeface="ＭＳ Ｐゴシック"/>
                <a:cs typeface="Georgia"/>
              </a:rPr>
              <a:t>Aceite</a:t>
            </a:r>
            <a:r>
              <a:rPr lang="en-US" sz="2800" b="0" i="0" dirty="0">
                <a:solidFill>
                  <a:srgbClr val="FFEFAA"/>
                </a:solidFill>
                <a:latin typeface="Georgia"/>
                <a:ea typeface="ＭＳ Ｐゴシック"/>
                <a:cs typeface="Georgia"/>
              </a:rPr>
              <a:t> de </a:t>
            </a:r>
            <a:r>
              <a:rPr lang="en-US" sz="2800" b="0" i="0" dirty="0" err="1" smtClean="0">
                <a:solidFill>
                  <a:srgbClr val="FFEFAA"/>
                </a:solidFill>
                <a:latin typeface="Georgia"/>
                <a:ea typeface="ＭＳ Ｐゴシック"/>
                <a:cs typeface="Georgia"/>
              </a:rPr>
              <a:t>semilla</a:t>
            </a:r>
            <a:r>
              <a:rPr lang="en-US" sz="2800" b="0" i="0" dirty="0" smtClean="0">
                <a:solidFill>
                  <a:srgbClr val="FFEFAA"/>
                </a:solidFill>
                <a:latin typeface="Georgia"/>
                <a:ea typeface="ＭＳ Ｐゴシック"/>
                <a:cs typeface="Georgia"/>
              </a:rPr>
              <a:t/>
            </a:r>
            <a:br>
              <a:rPr lang="en-US" sz="2800" b="0" i="0" dirty="0" smtClean="0">
                <a:solidFill>
                  <a:srgbClr val="FFEFAA"/>
                </a:solidFill>
                <a:latin typeface="Georgia"/>
                <a:ea typeface="ＭＳ Ｐゴシック"/>
                <a:cs typeface="Georgia"/>
              </a:rPr>
            </a:br>
            <a:r>
              <a:rPr lang="en-US" sz="2800" b="0" i="0" dirty="0" smtClean="0">
                <a:solidFill>
                  <a:srgbClr val="FFEFAA"/>
                </a:solidFill>
                <a:latin typeface="Georgia"/>
                <a:ea typeface="ＭＳ Ｐゴシック"/>
                <a:cs typeface="Georgia"/>
              </a:rPr>
              <a:t> de </a:t>
            </a:r>
            <a:r>
              <a:rPr lang="en-US" sz="2800" b="0" i="0" dirty="0" err="1">
                <a:solidFill>
                  <a:srgbClr val="FFEFAA"/>
                </a:solidFill>
                <a:latin typeface="Georgia"/>
                <a:ea typeface="ＭＳ Ｐゴシック"/>
                <a:cs typeface="Georgia"/>
              </a:rPr>
              <a:t>lino</a:t>
            </a:r>
            <a:r>
              <a:rPr lang="en-US" sz="2800" b="0" i="0" dirty="0">
                <a:solidFill>
                  <a:srgbClr val="FFEFAA"/>
                </a:solidFill>
                <a:latin typeface="Georgia"/>
                <a:ea typeface="ＭＳ Ｐゴシック"/>
                <a:cs typeface="Georgia"/>
              </a:rPr>
              <a:t/>
            </a:r>
            <a:br>
              <a:rPr lang="en-US" sz="2800" b="0" i="0" dirty="0">
                <a:solidFill>
                  <a:srgbClr val="FFEFAA"/>
                </a:solidFill>
                <a:latin typeface="Georgia"/>
                <a:ea typeface="ＭＳ Ｐゴシック"/>
                <a:cs typeface="Georgia"/>
              </a:rPr>
            </a:br>
            <a:r>
              <a:rPr lang="en-US" sz="2800" b="0" i="0" dirty="0" err="1">
                <a:solidFill>
                  <a:srgbClr val="FFEFAA"/>
                </a:solidFill>
                <a:latin typeface="Georgia"/>
                <a:ea typeface="ＭＳ Ｐゴシック"/>
                <a:cs typeface="Georgia"/>
              </a:rPr>
              <a:t>Leche</a:t>
            </a:r>
            <a:r>
              <a:rPr lang="en-US" sz="2800" b="0" i="0" dirty="0">
                <a:solidFill>
                  <a:srgbClr val="FFEFAA"/>
                </a:solidFill>
                <a:latin typeface="Georgia"/>
                <a:ea typeface="ＭＳ Ｐゴシック"/>
                <a:cs typeface="Georgia"/>
              </a:rPr>
              <a:t/>
            </a:r>
            <a:br>
              <a:rPr lang="en-US" sz="2800" b="0" i="0" dirty="0">
                <a:solidFill>
                  <a:srgbClr val="FFEFAA"/>
                </a:solidFill>
                <a:latin typeface="Georgia"/>
                <a:ea typeface="ＭＳ Ｐゴシック"/>
                <a:cs typeface="Georgia"/>
              </a:rPr>
            </a:br>
            <a:r>
              <a:rPr lang="en-US" sz="2800" b="0" i="0" dirty="0" err="1" smtClean="0">
                <a:solidFill>
                  <a:srgbClr val="FFEFAA"/>
                </a:solidFill>
                <a:latin typeface="Georgia"/>
                <a:ea typeface="ＭＳ Ｐゴシック"/>
                <a:cs typeface="Georgia"/>
              </a:rPr>
              <a:t>Avena</a:t>
            </a:r>
            <a:r>
              <a:rPr lang="en-US" sz="2800" b="0" i="0" dirty="0">
                <a:solidFill>
                  <a:srgbClr val="FFEFAA"/>
                </a:solidFill>
                <a:latin typeface="Georgia"/>
                <a:ea typeface="ＭＳ Ｐゴシック"/>
                <a:cs typeface="Georgia"/>
              </a:rPr>
              <a:t/>
            </a:r>
            <a:br>
              <a:rPr lang="en-US" sz="2800" b="0" i="0" dirty="0">
                <a:solidFill>
                  <a:srgbClr val="FFEFAA"/>
                </a:solidFill>
                <a:latin typeface="Georgia"/>
                <a:ea typeface="ＭＳ Ｐゴシック"/>
                <a:cs typeface="Georgia"/>
              </a:rPr>
            </a:br>
            <a:r>
              <a:rPr lang="en-US" sz="2800" b="0" i="0" dirty="0" err="1">
                <a:solidFill>
                  <a:srgbClr val="FFEFAA"/>
                </a:solidFill>
                <a:latin typeface="Georgia"/>
                <a:ea typeface="ＭＳ Ｐゴシック"/>
                <a:cs typeface="Georgia"/>
              </a:rPr>
              <a:t>Naranjas</a:t>
            </a:r>
            <a:r>
              <a:rPr lang="en-US" sz="2800" b="0" i="0" dirty="0">
                <a:solidFill>
                  <a:srgbClr val="FFEFAA"/>
                </a:solidFill>
                <a:latin typeface="Georgia"/>
                <a:ea typeface="ＭＳ Ｐゴシック"/>
                <a:cs typeface="Georgia"/>
              </a:rPr>
              <a:t/>
            </a:r>
            <a:br>
              <a:rPr lang="en-US" sz="2800" b="0" i="0" dirty="0">
                <a:solidFill>
                  <a:srgbClr val="FFEFAA"/>
                </a:solidFill>
                <a:latin typeface="Georgia"/>
                <a:ea typeface="ＭＳ Ｐゴシック"/>
                <a:cs typeface="Georgia"/>
              </a:rPr>
            </a:br>
            <a:r>
              <a:rPr lang="en-US" sz="2800" b="0" i="0" dirty="0" err="1">
                <a:solidFill>
                  <a:srgbClr val="FFEFAA"/>
                </a:solidFill>
                <a:latin typeface="Georgia"/>
                <a:ea typeface="ＭＳ Ｐゴシック"/>
                <a:cs typeface="Georgia"/>
              </a:rPr>
              <a:t>Mantequilla</a:t>
            </a:r>
            <a:r>
              <a:rPr lang="en-US" sz="2800" b="0" i="0" dirty="0">
                <a:solidFill>
                  <a:srgbClr val="FFEFAA"/>
                </a:solidFill>
                <a:latin typeface="Georgia"/>
                <a:ea typeface="ＭＳ Ｐゴシック"/>
                <a:cs typeface="Georgia"/>
              </a:rPr>
              <a:t> de </a:t>
            </a:r>
            <a:r>
              <a:rPr lang="en-US" sz="2800" b="0" i="0" dirty="0" err="1">
                <a:solidFill>
                  <a:srgbClr val="FFEFAA"/>
                </a:solidFill>
                <a:latin typeface="Georgia"/>
                <a:ea typeface="ＭＳ Ｐゴシック"/>
                <a:cs typeface="Georgia"/>
              </a:rPr>
              <a:t>maní</a:t>
            </a:r>
            <a:r>
              <a:rPr lang="en-US" sz="2800" b="0" i="0" dirty="0">
                <a:solidFill>
                  <a:srgbClr val="FFEFAA"/>
                </a:solidFill>
                <a:latin typeface="Georgia"/>
                <a:ea typeface="ＭＳ Ｐゴシック"/>
                <a:cs typeface="Georgia"/>
              </a:rPr>
              <a:t/>
            </a:r>
            <a:br>
              <a:rPr lang="en-US" sz="2800" b="0" i="0" dirty="0">
                <a:solidFill>
                  <a:srgbClr val="FFEFAA"/>
                </a:solidFill>
                <a:latin typeface="Georgia"/>
                <a:ea typeface="ＭＳ Ｐゴシック"/>
                <a:cs typeface="Georgia"/>
              </a:rPr>
            </a:br>
            <a:r>
              <a:rPr lang="en-US" sz="2800" b="0" i="0" dirty="0" err="1">
                <a:solidFill>
                  <a:srgbClr val="FFEFAA"/>
                </a:solidFill>
                <a:latin typeface="Georgia"/>
                <a:ea typeface="ＭＳ Ｐゴシック"/>
                <a:cs typeface="Georgia"/>
              </a:rPr>
              <a:t>Arvejas</a:t>
            </a:r>
            <a:r>
              <a:rPr lang="en-US" sz="2800" b="0" i="0" dirty="0">
                <a:solidFill>
                  <a:srgbClr val="FFEFAA"/>
                </a:solidFill>
                <a:latin typeface="Georgia"/>
                <a:ea typeface="ＭＳ Ｐゴシック"/>
                <a:cs typeface="Georgia"/>
              </a:rPr>
              <a:t/>
            </a:r>
            <a:br>
              <a:rPr lang="en-US" sz="2800" b="0" i="0" dirty="0">
                <a:solidFill>
                  <a:srgbClr val="FFEFAA"/>
                </a:solidFill>
                <a:latin typeface="Georgia"/>
                <a:ea typeface="ＭＳ Ｐゴシック"/>
                <a:cs typeface="Georgia"/>
              </a:rPr>
            </a:br>
            <a:r>
              <a:rPr lang="en-US" sz="2800" b="0" i="0" dirty="0">
                <a:solidFill>
                  <a:srgbClr val="FFEFAA"/>
                </a:solidFill>
                <a:latin typeface="Georgia"/>
                <a:ea typeface="ＭＳ Ｐゴシック"/>
                <a:cs typeface="Georgia"/>
              </a:rPr>
              <a:t>Papas</a:t>
            </a:r>
            <a:br>
              <a:rPr lang="en-US" sz="2800" b="0" i="0" dirty="0">
                <a:solidFill>
                  <a:srgbClr val="FFEFAA"/>
                </a:solidFill>
                <a:latin typeface="Georgia"/>
                <a:ea typeface="ＭＳ Ｐゴシック"/>
                <a:cs typeface="Georgia"/>
              </a:rPr>
            </a:br>
            <a:r>
              <a:rPr lang="en-US" sz="2800" b="0" i="0" dirty="0" err="1">
                <a:solidFill>
                  <a:srgbClr val="FFEFAA"/>
                </a:solidFill>
                <a:latin typeface="Georgia"/>
                <a:ea typeface="ＭＳ Ｐゴシック"/>
                <a:cs typeface="Georgia"/>
              </a:rPr>
              <a:t>Sardinas</a:t>
            </a:r>
            <a:r>
              <a:rPr lang="en-US" sz="2800" b="0" i="0" dirty="0">
                <a:solidFill>
                  <a:srgbClr val="FFEFAA"/>
                </a:solidFill>
                <a:latin typeface="Georgia"/>
                <a:ea typeface="ＭＳ Ｐゴシック"/>
                <a:cs typeface="Georgia"/>
              </a:rPr>
              <a:t/>
            </a:r>
            <a:br>
              <a:rPr lang="en-US" sz="2800" b="0" i="0" dirty="0">
                <a:solidFill>
                  <a:srgbClr val="FFEFAA"/>
                </a:solidFill>
                <a:latin typeface="Georgia"/>
                <a:ea typeface="ＭＳ Ｐゴシック"/>
                <a:cs typeface="Georgia"/>
              </a:rPr>
            </a:br>
            <a:r>
              <a:rPr lang="en-US" sz="2800" b="0" i="0" dirty="0" err="1">
                <a:solidFill>
                  <a:srgbClr val="FFEFAA"/>
                </a:solidFill>
                <a:latin typeface="Georgia"/>
                <a:ea typeface="ＭＳ Ｐゴシック"/>
                <a:cs typeface="Georgia"/>
              </a:rPr>
              <a:t>Salmón</a:t>
            </a:r>
            <a:r>
              <a:rPr lang="en-US" sz="2800" b="0" i="0" dirty="0">
                <a:solidFill>
                  <a:srgbClr val="FFEFAA"/>
                </a:solidFill>
                <a:latin typeface="Georgia"/>
                <a:ea typeface="ＭＳ Ｐゴシック"/>
                <a:cs typeface="Georgia"/>
              </a:rPr>
              <a:t/>
            </a:r>
            <a:br>
              <a:rPr lang="en-US" sz="2800" b="0" i="0" dirty="0">
                <a:solidFill>
                  <a:srgbClr val="FFEFAA"/>
                </a:solidFill>
                <a:latin typeface="Georgia"/>
                <a:ea typeface="ＭＳ Ｐゴシック"/>
                <a:cs typeface="Georgia"/>
              </a:rPr>
            </a:br>
            <a:r>
              <a:rPr lang="en-US" sz="2800" b="0" i="0" dirty="0" err="1">
                <a:solidFill>
                  <a:srgbClr val="FFEFAA"/>
                </a:solidFill>
                <a:latin typeface="Georgia"/>
                <a:ea typeface="ＭＳ Ｐゴシック"/>
                <a:cs typeface="Georgia"/>
              </a:rPr>
              <a:t>Lechuga</a:t>
            </a:r>
            <a:r>
              <a:rPr lang="en-US" sz="2800" b="0" i="0" dirty="0">
                <a:solidFill>
                  <a:srgbClr val="FFEFAA"/>
                </a:solidFill>
                <a:latin typeface="Georgia"/>
                <a:ea typeface="ＭＳ Ｐゴシック"/>
                <a:cs typeface="Georgia"/>
              </a:rPr>
              <a:t> </a:t>
            </a:r>
            <a:r>
              <a:rPr lang="en-US" sz="2800" b="0" i="0" dirty="0" err="1">
                <a:solidFill>
                  <a:srgbClr val="FFEFAA"/>
                </a:solidFill>
                <a:latin typeface="Georgia"/>
                <a:ea typeface="ＭＳ Ｐゴシック"/>
                <a:cs typeface="Georgia"/>
              </a:rPr>
              <a:t>romana</a:t>
            </a:r>
            <a:r>
              <a:rPr lang="en-US" sz="2800" b="0" i="0" dirty="0">
                <a:solidFill>
                  <a:srgbClr val="FFEFAA"/>
                </a:solidFill>
                <a:latin typeface="Georgia"/>
                <a:ea typeface="ＭＳ Ｐゴシック"/>
                <a:cs typeface="Georgia"/>
              </a:rPr>
              <a:t/>
            </a:r>
            <a:br>
              <a:rPr lang="en-US" sz="2800" b="0" i="0" dirty="0">
                <a:solidFill>
                  <a:srgbClr val="FFEFAA"/>
                </a:solidFill>
                <a:latin typeface="Georgia"/>
                <a:ea typeface="ＭＳ Ｐゴシック"/>
                <a:cs typeface="Georgia"/>
              </a:rPr>
            </a:br>
            <a:r>
              <a:rPr lang="en-US" sz="2800" b="0" i="0" dirty="0" err="1">
                <a:solidFill>
                  <a:srgbClr val="FFEFAA"/>
                </a:solidFill>
                <a:latin typeface="Georgia"/>
                <a:ea typeface="ＭＳ Ｐゴシック"/>
                <a:cs typeface="Georgia"/>
              </a:rPr>
              <a:t>Espinaca</a:t>
            </a:r>
            <a:r>
              <a:rPr lang="en-US" sz="2800" b="0" i="0" dirty="0">
                <a:solidFill>
                  <a:srgbClr val="FFEFAA"/>
                </a:solidFill>
                <a:latin typeface="Georgia"/>
                <a:ea typeface="ＭＳ Ｐゴシック"/>
                <a:cs typeface="Georgia"/>
              </a:rPr>
              <a:t/>
            </a:r>
            <a:br>
              <a:rPr lang="en-US" sz="2800" b="0" i="0" dirty="0">
                <a:solidFill>
                  <a:srgbClr val="FFEFAA"/>
                </a:solidFill>
                <a:latin typeface="Georgia"/>
                <a:ea typeface="ＭＳ Ｐゴシック"/>
                <a:cs typeface="Georgia"/>
              </a:rPr>
            </a:br>
            <a:r>
              <a:rPr lang="en-US" sz="2800" b="0" i="0" dirty="0" err="1">
                <a:solidFill>
                  <a:srgbClr val="FFEFAA"/>
                </a:solidFill>
                <a:latin typeface="Georgia"/>
                <a:ea typeface="ＭＳ Ｐゴシック"/>
                <a:cs typeface="Georgia"/>
              </a:rPr>
              <a:t>Atún</a:t>
            </a:r>
            <a:r>
              <a:rPr lang="en-US" sz="2800" b="0" i="0" dirty="0">
                <a:solidFill>
                  <a:srgbClr val="FFEFAA"/>
                </a:solidFill>
                <a:latin typeface="Georgia"/>
                <a:ea typeface="ＭＳ Ｐゴシック"/>
                <a:cs typeface="Georgia"/>
              </a:rPr>
              <a:t/>
            </a:r>
            <a:br>
              <a:rPr lang="en-US" sz="2800" b="0" i="0" dirty="0">
                <a:solidFill>
                  <a:srgbClr val="FFEFAA"/>
                </a:solidFill>
                <a:latin typeface="Georgia"/>
                <a:ea typeface="ＭＳ Ｐゴシック"/>
                <a:cs typeface="Georgia"/>
              </a:rPr>
            </a:br>
            <a:r>
              <a:rPr lang="en-US" sz="2800" b="0" i="0" dirty="0" err="1">
                <a:solidFill>
                  <a:srgbClr val="FFEFAA"/>
                </a:solidFill>
                <a:latin typeface="Georgia"/>
                <a:ea typeface="ＭＳ Ｐゴシック"/>
                <a:cs typeface="Georgia"/>
              </a:rPr>
              <a:t>Pavo</a:t>
            </a:r>
            <a:r>
              <a:rPr lang="en-US" sz="2800" b="0" i="0" dirty="0">
                <a:solidFill>
                  <a:srgbClr val="FFEFAA"/>
                </a:solidFill>
                <a:latin typeface="Georgia"/>
                <a:ea typeface="ＭＳ Ｐゴシック"/>
                <a:cs typeface="Georgia"/>
              </a:rPr>
              <a:t/>
            </a:r>
            <a:br>
              <a:rPr lang="en-US" sz="2800" b="0" i="0" dirty="0">
                <a:solidFill>
                  <a:srgbClr val="FFEFAA"/>
                </a:solidFill>
                <a:latin typeface="Georgia"/>
                <a:ea typeface="ＭＳ Ｐゴシック"/>
                <a:cs typeface="Georgia"/>
              </a:rPr>
            </a:br>
            <a:r>
              <a:rPr lang="en-US" sz="2800" b="0" i="0" dirty="0" err="1">
                <a:solidFill>
                  <a:srgbClr val="FFEFAA"/>
                </a:solidFill>
                <a:latin typeface="Georgia"/>
                <a:ea typeface="ＭＳ Ｐゴシック"/>
                <a:cs typeface="Georgia"/>
              </a:rPr>
              <a:t>Yogur</a:t>
            </a:r>
            <a:endParaRPr lang="en-US" sz="2800" b="0" i="0" dirty="0">
              <a:solidFill>
                <a:srgbClr val="FFEFAA"/>
              </a:solidFill>
              <a:latin typeface="Georgia"/>
              <a:ea typeface="ＭＳ Ｐゴシック"/>
              <a:cs typeface="Georgia"/>
            </a:endParaRPr>
          </a:p>
        </p:txBody>
      </p:sp>
      <p:sp>
        <p:nvSpPr>
          <p:cNvPr id="5" name="Rectangle 15"/>
          <p:cNvSpPr>
            <a:spLocks noGrp="1" noChangeArrowheads="1"/>
          </p:cNvSpPr>
          <p:nvPr>
            <p:ph type="sldNum" sz="quarter" idx="12"/>
          </p:nvPr>
        </p:nvSpPr>
        <p:spPr/>
        <p:txBody>
          <a:bodyPr/>
          <a:lstStyle/>
          <a:p>
            <a:pPr algn="r">
              <a:buNone/>
            </a:pPr>
            <a:fld id="{ACE80221-3B97-474D-80FB-DB2E77C1BBD3}" type="slidenum">
              <a:rPr lang="en-US" sz="1200" b="0" i="0">
                <a:solidFill>
                  <a:schemeClr val="tx1">
                    <a:tint val="75000"/>
                  </a:schemeClr>
                </a:solidFill>
                <a:latin typeface="Times New Roman"/>
                <a:ea typeface="ＭＳ Ｐゴシック"/>
                <a:cs typeface="ＭＳ Ｐゴシック"/>
              </a:rPr>
              <a:pPr algn="r">
                <a:buNone/>
              </a:pPr>
              <a:t>6</a:t>
            </a:fld>
            <a:endParaRPr lang="en-US" sz="1200" b="0" i="0">
              <a:solidFill>
                <a:schemeClr val="tx1">
                  <a:tint val="75000"/>
                </a:schemeClr>
              </a:solidFill>
              <a:latin typeface="Times New Roman"/>
              <a:ea typeface="ＭＳ Ｐゴシック"/>
              <a:cs typeface="ＭＳ Ｐゴシック"/>
            </a:endParaRPr>
          </a:p>
        </p:txBody>
      </p:sp>
      <p:sp>
        <p:nvSpPr>
          <p:cNvPr id="4" name="TextBox 3"/>
          <p:cNvSpPr txBox="1"/>
          <p:nvPr/>
        </p:nvSpPr>
        <p:spPr>
          <a:xfrm>
            <a:off x="152400" y="5562600"/>
            <a:ext cx="1981200" cy="584776"/>
          </a:xfrm>
          <a:prstGeom prst="rect">
            <a:avLst/>
          </a:prstGeom>
          <a:noFill/>
          <a:effectLst>
            <a:glow rad="139700">
              <a:schemeClr val="accent3">
                <a:satMod val="175000"/>
                <a:alpha val="40000"/>
              </a:schemeClr>
            </a:glow>
            <a:innerShdw blurRad="114300">
              <a:prstClr val="black"/>
            </a:innerShdw>
          </a:effectLst>
        </p:spPr>
        <p:txBody>
          <a:bodyPr>
            <a:spAutoFit/>
          </a:bodyPr>
          <a:lstStyle/>
          <a:p>
            <a:pPr algn="ctr">
              <a:buNone/>
            </a:pPr>
            <a:r>
              <a:rPr lang="en-US" sz="3200" b="0" i="0">
                <a:solidFill>
                  <a:srgbClr val="FFEFAA"/>
                </a:solidFill>
                <a:latin typeface="Georgia"/>
                <a:ea typeface="ＭＳ Ｐゴシック"/>
                <a:cs typeface="Georgia"/>
              </a:rPr>
              <a:t>Unidad 11</a:t>
            </a:r>
          </a:p>
        </p:txBody>
      </p:sp>
      <p:sp>
        <p:nvSpPr>
          <p:cNvPr id="6" name="Rectangle 2"/>
          <p:cNvSpPr txBox="1">
            <a:spLocks noChangeArrowheads="1"/>
          </p:cNvSpPr>
          <p:nvPr/>
        </p:nvSpPr>
        <p:spPr bwMode="auto">
          <a:xfrm>
            <a:off x="2667000" y="152400"/>
            <a:ext cx="6019800" cy="114300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algn="ctr">
              <a:buNone/>
            </a:pPr>
            <a:r>
              <a:rPr lang="en-US" sz="2000" b="0" i="0">
                <a:solidFill>
                  <a:schemeClr val="bg1"/>
                </a:solidFill>
                <a:latin typeface="Georgia"/>
                <a:ea typeface="ＭＳ Ｐゴシック"/>
                <a:cs typeface="Georgia"/>
              </a:rPr>
              <a:t>Alimentos que desarrollan el cerebro</a:t>
            </a:r>
          </a:p>
        </p:txBody>
      </p:sp>
      <p:sp>
        <p:nvSpPr>
          <p:cNvPr id="9" name="8 CuadroTexto"/>
          <p:cNvSpPr txBox="1"/>
          <p:nvPr/>
        </p:nvSpPr>
        <p:spPr>
          <a:xfrm>
            <a:off x="0" y="4350603"/>
            <a:ext cx="2286000" cy="707886"/>
          </a:xfrm>
          <a:prstGeom prst="rect">
            <a:avLst/>
          </a:prstGeom>
          <a:solidFill>
            <a:schemeClr val="tx1"/>
          </a:solidFill>
        </p:spPr>
        <p:txBody>
          <a:bodyPr wrap="square" rtlCol="0">
            <a:spAutoFit/>
          </a:bodyPr>
          <a:lstStyle/>
          <a:p>
            <a:pPr algn="l">
              <a:lnSpc>
                <a:spcPts val="1600"/>
              </a:lnSpc>
            </a:pPr>
            <a:r>
              <a:rPr lang="es-ES_tradnl" sz="1600" dirty="0" smtClean="0">
                <a:solidFill>
                  <a:srgbClr val="D0BB36"/>
                </a:solidFill>
                <a:latin typeface="DINCond-BoldAlternate" pitchFamily="50" charset="0"/>
              </a:rPr>
              <a:t>Padres que se fortalecen... </a:t>
            </a:r>
          </a:p>
          <a:p>
            <a:pPr algn="r">
              <a:lnSpc>
                <a:spcPts val="1600"/>
              </a:lnSpc>
            </a:pPr>
            <a:r>
              <a:rPr lang="es-ES_tradnl" sz="1600" dirty="0" smtClean="0">
                <a:solidFill>
                  <a:srgbClr val="D0BB36"/>
                </a:solidFill>
                <a:latin typeface="DINCond-BoldAlternate" pitchFamily="50" charset="0"/>
              </a:rPr>
              <a:t>…adolescentes </a:t>
            </a:r>
            <a:r>
              <a:rPr lang="es-ES_tradnl" sz="1600" dirty="0" smtClean="0">
                <a:solidFill>
                  <a:srgbClr val="D0BB36"/>
                </a:solidFill>
                <a:latin typeface="DINCond-BoldAlternate" pitchFamily="50" charset="0"/>
              </a:rPr>
              <a:t>que se transforman.</a:t>
            </a:r>
            <a:endParaRPr lang="es-ES" sz="1600" dirty="0">
              <a:solidFill>
                <a:srgbClr val="D0BB36"/>
              </a:solidFill>
              <a:latin typeface="DINCond-BoldAlternate" pitchFamily="50" charset="0"/>
            </a:endParaRPr>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p:cTn id="7" dur="1000" fill="hold"/>
                                        <p:tgtEl>
                                          <p:spTgt spid="51202"/>
                                        </p:tgtEl>
                                        <p:attrNameLst>
                                          <p:attrName>ppt_w</p:attrName>
                                        </p:attrNameLst>
                                      </p:cBhvr>
                                      <p:tavLst>
                                        <p:tav tm="0">
                                          <p:val>
                                            <p:fltVal val="0"/>
                                          </p:val>
                                        </p:tav>
                                        <p:tav tm="100000">
                                          <p:val>
                                            <p:strVal val="#ppt_w"/>
                                          </p:val>
                                        </p:tav>
                                      </p:tavLst>
                                    </p:anim>
                                    <p:anim calcmode="lin" valueType="num">
                                      <p:cBhvr>
                                        <p:cTn id="8" dur="1000" fill="hold"/>
                                        <p:tgtEl>
                                          <p:spTgt spid="51202"/>
                                        </p:tgtEl>
                                        <p:attrNameLst>
                                          <p:attrName>ppt_h</p:attrName>
                                        </p:attrNameLst>
                                      </p:cBhvr>
                                      <p:tavLst>
                                        <p:tav tm="0">
                                          <p:val>
                                            <p:fltVal val="0"/>
                                          </p:val>
                                        </p:tav>
                                        <p:tav tm="100000">
                                          <p:val>
                                            <p:strVal val="#ppt_h"/>
                                          </p:val>
                                        </p:tav>
                                      </p:tavLst>
                                    </p:anim>
                                    <p:anim calcmode="lin" valueType="num">
                                      <p:cBhvr>
                                        <p:cTn id="9" dur="1000" fill="hold"/>
                                        <p:tgtEl>
                                          <p:spTgt spid="51202"/>
                                        </p:tgtEl>
                                        <p:attrNameLst>
                                          <p:attrName>style.rotation</p:attrName>
                                        </p:attrNameLst>
                                      </p:cBhvr>
                                      <p:tavLst>
                                        <p:tav tm="0">
                                          <p:val>
                                            <p:fltVal val="360"/>
                                          </p:val>
                                        </p:tav>
                                        <p:tav tm="100000">
                                          <p:val>
                                            <p:fltVal val="0"/>
                                          </p:val>
                                        </p:tav>
                                      </p:tavLst>
                                    </p:anim>
                                    <p:animEffect transition="in" filter="fade">
                                      <p:cBhvr>
                                        <p:cTn id="10" dur="1000"/>
                                        <p:tgtEl>
                                          <p:spTgt spid="51202"/>
                                        </p:tgtEl>
                                      </p:cBhvr>
                                    </p:animEffect>
                                  </p:childTnLst>
                                </p:cTn>
                              </p:par>
                              <p:par>
                                <p:cTn id="11" presetID="35"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anim calcmode="lin" valueType="num">
                                      <p:cBhvr>
                                        <p:cTn id="14" dur="2000" fill="hold"/>
                                        <p:tgtEl>
                                          <p:spTgt spid="6"/>
                                        </p:tgtEl>
                                        <p:attrNameLst>
                                          <p:attrName>style.rotation</p:attrName>
                                        </p:attrNameLst>
                                      </p:cBhvr>
                                      <p:tavLst>
                                        <p:tav tm="0">
                                          <p:val>
                                            <p:fltVal val="720"/>
                                          </p:val>
                                        </p:tav>
                                        <p:tav tm="100000">
                                          <p:val>
                                            <p:fltVal val="0"/>
                                          </p:val>
                                        </p:tav>
                                      </p:tavLst>
                                    </p:anim>
                                    <p:anim calcmode="lin" valueType="num">
                                      <p:cBhvr>
                                        <p:cTn id="15" dur="2000" fill="hold"/>
                                        <p:tgtEl>
                                          <p:spTgt spid="6"/>
                                        </p:tgtEl>
                                        <p:attrNameLst>
                                          <p:attrName>ppt_h</p:attrName>
                                        </p:attrNameLst>
                                      </p:cBhvr>
                                      <p:tavLst>
                                        <p:tav tm="0">
                                          <p:val>
                                            <p:fltVal val="0"/>
                                          </p:val>
                                        </p:tav>
                                        <p:tav tm="100000">
                                          <p:val>
                                            <p:strVal val="#ppt_h"/>
                                          </p:val>
                                        </p:tav>
                                      </p:tavLst>
                                    </p:anim>
                                    <p:anim calcmode="lin" valueType="num">
                                      <p:cBhvr>
                                        <p:cTn id="16" dur="2000" fill="hold"/>
                                        <p:tgtEl>
                                          <p:spTgt spid="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2438400" y="1524000"/>
            <a:ext cx="6705600" cy="4648200"/>
          </a:xfrm>
          <a:effectLst>
            <a:outerShdw blurRad="50800" dist="38100" dir="2700000" algn="tl" rotWithShape="0">
              <a:prstClr val="black">
                <a:alpha val="40000"/>
              </a:prstClr>
            </a:outerShdw>
          </a:effectLst>
        </p:spPr>
        <p:txBody>
          <a:bodyPr numCol="2"/>
          <a:lstStyle/>
          <a:p>
            <a:pPr algn="l" defTabSz="457200">
              <a:spcBef>
                <a:spcPts val="0"/>
              </a:spcBef>
              <a:spcAft>
                <a:spcPts val="0"/>
              </a:spcAft>
              <a:buNone/>
            </a:pPr>
            <a:r>
              <a:rPr lang="en-US" sz="3600" b="0" i="0" dirty="0">
                <a:solidFill>
                  <a:srgbClr val="FFEFAA"/>
                </a:solidFill>
                <a:latin typeface="Georgia"/>
                <a:ea typeface="ＭＳ Ｐゴシック"/>
                <a:cs typeface="Georgia"/>
              </a:rPr>
              <a:t>Alcohol</a:t>
            </a:r>
            <a:br>
              <a:rPr lang="en-US" sz="3600" b="0" i="0" dirty="0">
                <a:solidFill>
                  <a:srgbClr val="FFEFAA"/>
                </a:solidFill>
                <a:latin typeface="Georgia"/>
                <a:ea typeface="ＭＳ Ｐゴシック"/>
                <a:cs typeface="Georgia"/>
              </a:rPr>
            </a:br>
            <a:r>
              <a:rPr lang="en-US" sz="3600" b="0" i="0" dirty="0" err="1" smtClean="0">
                <a:solidFill>
                  <a:srgbClr val="FFEFAA"/>
                </a:solidFill>
                <a:latin typeface="Georgia"/>
                <a:ea typeface="ＭＳ Ｐゴシック"/>
                <a:cs typeface="Georgia"/>
              </a:rPr>
              <a:t>Colorantes</a:t>
            </a:r>
            <a:r>
              <a:rPr lang="en-US" sz="3600" b="0" i="0" dirty="0" smtClean="0">
                <a:solidFill>
                  <a:srgbClr val="FFEFAA"/>
                </a:solidFill>
                <a:latin typeface="Georgia"/>
                <a:ea typeface="ＭＳ Ｐゴシック"/>
                <a:cs typeface="Georgia"/>
              </a:rPr>
              <a:t/>
            </a:r>
            <a:br>
              <a:rPr lang="en-US" sz="3600" b="0" i="0" dirty="0" smtClean="0">
                <a:solidFill>
                  <a:srgbClr val="FFEFAA"/>
                </a:solidFill>
                <a:latin typeface="Georgia"/>
                <a:ea typeface="ＭＳ Ｐゴシック"/>
                <a:cs typeface="Georgia"/>
              </a:rPr>
            </a:br>
            <a:r>
              <a:rPr lang="en-US" sz="3600" b="0" i="0" dirty="0" smtClean="0">
                <a:solidFill>
                  <a:srgbClr val="FFEFAA"/>
                </a:solidFill>
                <a:latin typeface="Georgia"/>
                <a:ea typeface="ＭＳ Ｐゴシック"/>
                <a:cs typeface="Georgia"/>
              </a:rPr>
              <a:t> </a:t>
            </a:r>
            <a:r>
              <a:rPr lang="en-US" sz="3600" b="0" i="0" dirty="0" err="1">
                <a:solidFill>
                  <a:srgbClr val="FFEFAA"/>
                </a:solidFill>
                <a:latin typeface="Georgia"/>
                <a:ea typeface="ＭＳ Ｐゴシック"/>
                <a:cs typeface="Georgia"/>
              </a:rPr>
              <a:t>artificiales</a:t>
            </a:r>
            <a:r>
              <a:rPr lang="en-US" sz="3600" b="0" i="0" dirty="0">
                <a:solidFill>
                  <a:srgbClr val="FFEFAA"/>
                </a:solidFill>
                <a:latin typeface="Georgia"/>
                <a:ea typeface="ＭＳ Ｐゴシック"/>
                <a:cs typeface="Georgia"/>
              </a:rPr>
              <a:t/>
            </a:r>
            <a:br>
              <a:rPr lang="en-US" sz="3600" b="0" i="0" dirty="0">
                <a:solidFill>
                  <a:srgbClr val="FFEFAA"/>
                </a:solidFill>
                <a:latin typeface="Georgia"/>
                <a:ea typeface="ＭＳ Ｐゴシック"/>
                <a:cs typeface="Georgia"/>
              </a:rPr>
            </a:br>
            <a:r>
              <a:rPr lang="en-US" sz="3600" b="0" i="0" dirty="0" err="1" smtClean="0">
                <a:solidFill>
                  <a:srgbClr val="FFEFAA"/>
                </a:solidFill>
                <a:latin typeface="Georgia"/>
                <a:ea typeface="ＭＳ Ｐゴシック"/>
                <a:cs typeface="Georgia"/>
              </a:rPr>
              <a:t>Endulzantes</a:t>
            </a:r>
            <a:r>
              <a:rPr lang="en-US" sz="3600" b="0" i="0" dirty="0" smtClean="0">
                <a:solidFill>
                  <a:srgbClr val="FFEFAA"/>
                </a:solidFill>
                <a:latin typeface="Georgia"/>
                <a:ea typeface="ＭＳ Ｐゴシック"/>
                <a:cs typeface="Georgia"/>
              </a:rPr>
              <a:t/>
            </a:r>
            <a:br>
              <a:rPr lang="en-US" sz="3600" b="0" i="0" dirty="0" smtClean="0">
                <a:solidFill>
                  <a:srgbClr val="FFEFAA"/>
                </a:solidFill>
                <a:latin typeface="Georgia"/>
                <a:ea typeface="ＭＳ Ｐゴシック"/>
                <a:cs typeface="Georgia"/>
              </a:rPr>
            </a:br>
            <a:r>
              <a:rPr lang="en-US" sz="3600" b="0" i="0" dirty="0" smtClean="0">
                <a:solidFill>
                  <a:srgbClr val="FFEFAA"/>
                </a:solidFill>
                <a:latin typeface="Georgia"/>
                <a:ea typeface="ＭＳ Ｐゴシック"/>
                <a:cs typeface="Georgia"/>
              </a:rPr>
              <a:t> </a:t>
            </a:r>
            <a:r>
              <a:rPr lang="en-US" sz="3600" b="0" i="0" dirty="0" err="1">
                <a:solidFill>
                  <a:srgbClr val="FFEFAA"/>
                </a:solidFill>
                <a:latin typeface="Georgia"/>
                <a:ea typeface="ＭＳ Ｐゴシック"/>
                <a:cs typeface="Georgia"/>
              </a:rPr>
              <a:t>artificiales</a:t>
            </a:r>
            <a:r>
              <a:rPr lang="en-US" sz="3600" b="0" i="0" dirty="0">
                <a:solidFill>
                  <a:srgbClr val="FFEFAA"/>
                </a:solidFill>
                <a:latin typeface="Georgia"/>
                <a:ea typeface="ＭＳ Ｐゴシック"/>
                <a:cs typeface="Georgia"/>
              </a:rPr>
              <a:t/>
            </a:r>
            <a:br>
              <a:rPr lang="en-US" sz="3600" b="0" i="0" dirty="0">
                <a:solidFill>
                  <a:srgbClr val="FFEFAA"/>
                </a:solidFill>
                <a:latin typeface="Georgia"/>
                <a:ea typeface="ＭＳ Ｐゴシック"/>
                <a:cs typeface="Georgia"/>
              </a:rPr>
            </a:br>
            <a:r>
              <a:rPr lang="en-US" sz="3600" b="0" i="0" dirty="0" err="1" smtClean="0">
                <a:solidFill>
                  <a:srgbClr val="FFEFAA"/>
                </a:solidFill>
                <a:latin typeface="Georgia"/>
                <a:ea typeface="ＭＳ Ｐゴシック"/>
                <a:cs typeface="Georgia"/>
              </a:rPr>
              <a:t>Bebidas</a:t>
            </a:r>
            <a:r>
              <a:rPr lang="en-US" sz="3600" b="0" i="0" dirty="0" smtClean="0">
                <a:solidFill>
                  <a:srgbClr val="FFEFAA"/>
                </a:solidFill>
                <a:latin typeface="Georgia"/>
                <a:ea typeface="ＭＳ Ｐゴシック"/>
                <a:cs typeface="Georgia"/>
              </a:rPr>
              <a:t/>
            </a:r>
            <a:br>
              <a:rPr lang="en-US" sz="3600" b="0" i="0" dirty="0" smtClean="0">
                <a:solidFill>
                  <a:srgbClr val="FFEFAA"/>
                </a:solidFill>
                <a:latin typeface="Georgia"/>
                <a:ea typeface="ＭＳ Ｐゴシック"/>
                <a:cs typeface="Georgia"/>
              </a:rPr>
            </a:br>
            <a:r>
              <a:rPr lang="en-US" sz="3600" b="0" i="0" dirty="0" smtClean="0">
                <a:solidFill>
                  <a:srgbClr val="FFEFAA"/>
                </a:solidFill>
                <a:latin typeface="Georgia"/>
                <a:ea typeface="ＭＳ Ｐゴシック"/>
                <a:cs typeface="Georgia"/>
              </a:rPr>
              <a:t> </a:t>
            </a:r>
            <a:r>
              <a:rPr lang="en-US" sz="3600" b="0" i="0" dirty="0" err="1">
                <a:solidFill>
                  <a:srgbClr val="FFEFAA"/>
                </a:solidFill>
                <a:latin typeface="Georgia"/>
                <a:ea typeface="ＭＳ Ｐゴシック"/>
                <a:cs typeface="Georgia"/>
              </a:rPr>
              <a:t>gaseosas</a:t>
            </a:r>
            <a:r>
              <a:rPr lang="en-US" sz="3600" b="0" i="0" dirty="0">
                <a:solidFill>
                  <a:srgbClr val="FFEFAA"/>
                </a:solidFill>
                <a:latin typeface="Georgia"/>
                <a:ea typeface="ＭＳ Ｐゴシック"/>
                <a:cs typeface="Georgia"/>
              </a:rPr>
              <a:t/>
            </a:r>
            <a:br>
              <a:rPr lang="en-US" sz="3600" b="0" i="0" dirty="0">
                <a:solidFill>
                  <a:srgbClr val="FFEFAA"/>
                </a:solidFill>
                <a:latin typeface="Georgia"/>
                <a:ea typeface="ＭＳ Ｐゴシック"/>
                <a:cs typeface="Georgia"/>
              </a:rPr>
            </a:br>
            <a:r>
              <a:rPr lang="en-US" sz="3600" b="0" i="0" dirty="0" err="1">
                <a:solidFill>
                  <a:srgbClr val="FFEFAA"/>
                </a:solidFill>
                <a:latin typeface="Georgia"/>
                <a:ea typeface="ＭＳ Ｐゴシック"/>
                <a:cs typeface="Georgia"/>
              </a:rPr>
              <a:t>Jarabe</a:t>
            </a:r>
            <a:r>
              <a:rPr lang="en-US" sz="3600" b="0" i="0" dirty="0">
                <a:solidFill>
                  <a:srgbClr val="FFEFAA"/>
                </a:solidFill>
                <a:latin typeface="Georgia"/>
                <a:ea typeface="ＭＳ Ｐゴシック"/>
                <a:cs typeface="Georgia"/>
              </a:rPr>
              <a:t> de </a:t>
            </a:r>
            <a:r>
              <a:rPr lang="en-US" sz="3600" b="0" i="0" dirty="0" err="1">
                <a:solidFill>
                  <a:srgbClr val="FFEFAA"/>
                </a:solidFill>
                <a:latin typeface="Georgia"/>
                <a:ea typeface="ＭＳ Ｐゴシック"/>
                <a:cs typeface="Georgia"/>
              </a:rPr>
              <a:t>maíz</a:t>
            </a:r>
            <a:r>
              <a:rPr lang="en-US" sz="3600" b="0" i="0" dirty="0">
                <a:solidFill>
                  <a:srgbClr val="FFEFAA"/>
                </a:solidFill>
                <a:latin typeface="Georgia"/>
                <a:ea typeface="ＭＳ Ｐゴシック"/>
                <a:cs typeface="Georgia"/>
              </a:rPr>
              <a:t/>
            </a:r>
            <a:br>
              <a:rPr lang="en-US" sz="3600" b="0" i="0" dirty="0">
                <a:solidFill>
                  <a:srgbClr val="FFEFAA"/>
                </a:solidFill>
                <a:latin typeface="Georgia"/>
                <a:ea typeface="ＭＳ Ｐゴシック"/>
                <a:cs typeface="Georgia"/>
              </a:rPr>
            </a:br>
            <a:r>
              <a:rPr lang="en-US" sz="3600" b="0" i="0" dirty="0" err="1">
                <a:solidFill>
                  <a:srgbClr val="FFEFAA"/>
                </a:solidFill>
                <a:latin typeface="Georgia"/>
                <a:ea typeface="ＭＳ Ｐゴシック"/>
                <a:cs typeface="Georgia"/>
              </a:rPr>
              <a:t>Glaseado</a:t>
            </a:r>
            <a:r>
              <a:rPr lang="en-US" sz="3600" b="0" i="0" dirty="0">
                <a:solidFill>
                  <a:srgbClr val="FFEFAA"/>
                </a:solidFill>
                <a:latin typeface="Georgia"/>
                <a:ea typeface="ＭＳ Ｐゴシック"/>
                <a:cs typeface="Georgia"/>
              </a:rPr>
              <a:t/>
            </a:r>
            <a:br>
              <a:rPr lang="en-US" sz="3600" b="0" i="0" dirty="0">
                <a:solidFill>
                  <a:srgbClr val="FFEFAA"/>
                </a:solidFill>
                <a:latin typeface="Georgia"/>
                <a:ea typeface="ＭＳ Ｐゴシック"/>
                <a:cs typeface="Georgia"/>
              </a:rPr>
            </a:br>
            <a:r>
              <a:rPr lang="en-US" sz="3600" b="0" i="0" dirty="0" err="1">
                <a:solidFill>
                  <a:srgbClr val="FFEFAA"/>
                </a:solidFill>
                <a:latin typeface="Georgia"/>
                <a:ea typeface="ＭＳ Ｐゴシック"/>
                <a:cs typeface="Georgia"/>
              </a:rPr>
              <a:t>Bebidas</a:t>
            </a:r>
            <a:r>
              <a:rPr lang="en-US" sz="3600" b="0" i="0" dirty="0">
                <a:solidFill>
                  <a:srgbClr val="FFEFAA"/>
                </a:solidFill>
                <a:latin typeface="Georgia"/>
                <a:ea typeface="ＭＳ Ｐゴシック"/>
                <a:cs typeface="Georgia"/>
              </a:rPr>
              <a:t> </a:t>
            </a:r>
            <a:r>
              <a:rPr lang="en-US" sz="3600" b="0" i="0" dirty="0" smtClean="0">
                <a:solidFill>
                  <a:srgbClr val="FFEFAA"/>
                </a:solidFill>
                <a:latin typeface="Georgia"/>
                <a:ea typeface="ＭＳ Ｐゴシック"/>
                <a:cs typeface="Georgia"/>
              </a:rPr>
              <a:t>con</a:t>
            </a:r>
            <a:br>
              <a:rPr lang="en-US" sz="3600" b="0" i="0" dirty="0" smtClean="0">
                <a:solidFill>
                  <a:srgbClr val="FFEFAA"/>
                </a:solidFill>
                <a:latin typeface="Georgia"/>
                <a:ea typeface="ＭＳ Ｐゴシック"/>
                <a:cs typeface="Georgia"/>
              </a:rPr>
            </a:br>
            <a:r>
              <a:rPr lang="en-US" sz="3600" b="0" i="0" dirty="0" smtClean="0">
                <a:solidFill>
                  <a:srgbClr val="FFEFAA"/>
                </a:solidFill>
                <a:latin typeface="Georgia"/>
                <a:ea typeface="ＭＳ Ｐゴシック"/>
                <a:cs typeface="Georgia"/>
              </a:rPr>
              <a:t> </a:t>
            </a:r>
            <a:r>
              <a:rPr lang="en-US" sz="3600" b="0" i="0" dirty="0">
                <a:solidFill>
                  <a:srgbClr val="FFEFAA"/>
                </a:solidFill>
                <a:latin typeface="Georgia"/>
                <a:ea typeface="ＭＳ Ｐゴシック"/>
                <a:cs typeface="Georgia"/>
              </a:rPr>
              <a:t>alto </a:t>
            </a:r>
            <a:r>
              <a:rPr lang="en-US" sz="3600" b="0" i="0" dirty="0" err="1" smtClean="0">
                <a:solidFill>
                  <a:srgbClr val="FFEFAA"/>
                </a:solidFill>
                <a:latin typeface="Georgia"/>
                <a:ea typeface="ＭＳ Ｐゴシック"/>
                <a:cs typeface="Georgia"/>
              </a:rPr>
              <a:t>contenido</a:t>
            </a:r>
            <a:r>
              <a:rPr lang="en-US" sz="3600" b="0" i="0" dirty="0" smtClean="0">
                <a:solidFill>
                  <a:srgbClr val="FFEFAA"/>
                </a:solidFill>
                <a:latin typeface="Georgia"/>
                <a:ea typeface="ＭＳ Ｐゴシック"/>
                <a:cs typeface="Georgia"/>
              </a:rPr>
              <a:t/>
            </a:r>
            <a:br>
              <a:rPr lang="en-US" sz="3600" b="0" i="0" dirty="0" smtClean="0">
                <a:solidFill>
                  <a:srgbClr val="FFEFAA"/>
                </a:solidFill>
                <a:latin typeface="Georgia"/>
                <a:ea typeface="ＭＳ Ｐゴシック"/>
                <a:cs typeface="Georgia"/>
              </a:rPr>
            </a:br>
            <a:r>
              <a:rPr lang="en-US" sz="3600" b="0" i="0" dirty="0" smtClean="0">
                <a:solidFill>
                  <a:srgbClr val="FFEFAA"/>
                </a:solidFill>
                <a:latin typeface="Georgia"/>
                <a:ea typeface="ＭＳ Ｐゴシック"/>
                <a:cs typeface="Georgia"/>
              </a:rPr>
              <a:t> </a:t>
            </a:r>
            <a:r>
              <a:rPr lang="en-US" sz="3600" b="0" i="0" dirty="0">
                <a:solidFill>
                  <a:srgbClr val="FFEFAA"/>
                </a:solidFill>
                <a:latin typeface="Georgia"/>
                <a:ea typeface="ＭＳ Ｐゴシック"/>
                <a:cs typeface="Georgia"/>
              </a:rPr>
              <a:t>de </a:t>
            </a:r>
            <a:r>
              <a:rPr lang="en-US" sz="3600" b="0" i="0" dirty="0" err="1">
                <a:solidFill>
                  <a:srgbClr val="FFEFAA"/>
                </a:solidFill>
                <a:latin typeface="Georgia"/>
                <a:ea typeface="ＭＳ Ｐゴシック"/>
                <a:cs typeface="Georgia"/>
              </a:rPr>
              <a:t>azúcar</a:t>
            </a:r>
            <a:r>
              <a:rPr lang="en-US" sz="3600" b="0" i="0" dirty="0">
                <a:solidFill>
                  <a:srgbClr val="FFEFAA"/>
                </a:solidFill>
                <a:latin typeface="Georgia"/>
                <a:ea typeface="ＭＳ Ｐゴシック"/>
                <a:cs typeface="Georgia"/>
              </a:rPr>
              <a:t/>
            </a:r>
            <a:br>
              <a:rPr lang="en-US" sz="3600" b="0" i="0" dirty="0">
                <a:solidFill>
                  <a:srgbClr val="FFEFAA"/>
                </a:solidFill>
                <a:latin typeface="Georgia"/>
                <a:ea typeface="ＭＳ Ｐゴシック"/>
                <a:cs typeface="Georgia"/>
              </a:rPr>
            </a:br>
            <a:r>
              <a:rPr lang="en-US" sz="3600" b="0" i="0" dirty="0" err="1" smtClean="0">
                <a:solidFill>
                  <a:srgbClr val="FFEFAA"/>
                </a:solidFill>
                <a:latin typeface="Georgia"/>
                <a:ea typeface="ＭＳ Ｐゴシック"/>
                <a:cs typeface="Georgia"/>
              </a:rPr>
              <a:t>Grasas</a:t>
            </a:r>
            <a:r>
              <a:rPr lang="en-US" sz="3600" b="0" i="0" dirty="0" smtClean="0">
                <a:solidFill>
                  <a:srgbClr val="FFEFAA"/>
                </a:solidFill>
                <a:latin typeface="Georgia"/>
                <a:ea typeface="ＭＳ Ｐゴシック"/>
                <a:cs typeface="Georgia"/>
              </a:rPr>
              <a:t/>
            </a:r>
            <a:br>
              <a:rPr lang="en-US" sz="3600" b="0" i="0" dirty="0" smtClean="0">
                <a:solidFill>
                  <a:srgbClr val="FFEFAA"/>
                </a:solidFill>
                <a:latin typeface="Georgia"/>
                <a:ea typeface="ＭＳ Ｐゴシック"/>
                <a:cs typeface="Georgia"/>
              </a:rPr>
            </a:br>
            <a:r>
              <a:rPr lang="en-US" sz="3600" b="0" i="0" dirty="0" smtClean="0">
                <a:solidFill>
                  <a:srgbClr val="FFEFAA"/>
                </a:solidFill>
                <a:latin typeface="Georgia"/>
                <a:ea typeface="ＭＳ Ｐゴシック"/>
                <a:cs typeface="Georgia"/>
              </a:rPr>
              <a:t> </a:t>
            </a:r>
            <a:r>
              <a:rPr lang="en-US" sz="3600" b="0" i="0" dirty="0" err="1">
                <a:solidFill>
                  <a:srgbClr val="FFEFAA"/>
                </a:solidFill>
                <a:latin typeface="Georgia"/>
                <a:ea typeface="ＭＳ Ｐゴシック"/>
                <a:cs typeface="Georgia"/>
              </a:rPr>
              <a:t>hidrogenadas</a:t>
            </a:r>
            <a:r>
              <a:rPr lang="en-US" sz="3600" b="0" i="0" dirty="0">
                <a:solidFill>
                  <a:srgbClr val="FFEFAA"/>
                </a:solidFill>
                <a:latin typeface="Georgia"/>
                <a:ea typeface="ＭＳ Ｐゴシック"/>
                <a:cs typeface="Georgia"/>
              </a:rPr>
              <a:t/>
            </a:r>
            <a:br>
              <a:rPr lang="en-US" sz="3600" b="0" i="0" dirty="0">
                <a:solidFill>
                  <a:srgbClr val="FFEFAA"/>
                </a:solidFill>
                <a:latin typeface="Georgia"/>
                <a:ea typeface="ＭＳ Ｐゴシック"/>
                <a:cs typeface="Georgia"/>
              </a:rPr>
            </a:br>
            <a:r>
              <a:rPr lang="en-US" sz="3600" b="0" i="0" dirty="0" err="1">
                <a:solidFill>
                  <a:srgbClr val="FFEFAA"/>
                </a:solidFill>
                <a:latin typeface="Georgia"/>
                <a:ea typeface="ＭＳ Ｐゴシック"/>
                <a:cs typeface="Georgia"/>
              </a:rPr>
              <a:t>Azúcar</a:t>
            </a:r>
            <a:r>
              <a:rPr lang="en-US" sz="3600" b="0" i="0" dirty="0">
                <a:solidFill>
                  <a:srgbClr val="FFEFAA"/>
                </a:solidFill>
                <a:latin typeface="Georgia"/>
                <a:ea typeface="ＭＳ Ｐゴシック"/>
                <a:cs typeface="Georgia"/>
              </a:rPr>
              <a:t> artificial</a:t>
            </a:r>
            <a:br>
              <a:rPr lang="en-US" sz="3600" b="0" i="0" dirty="0">
                <a:solidFill>
                  <a:srgbClr val="FFEFAA"/>
                </a:solidFill>
                <a:latin typeface="Georgia"/>
                <a:ea typeface="ＭＳ Ｐゴシック"/>
                <a:cs typeface="Georgia"/>
              </a:rPr>
            </a:br>
            <a:r>
              <a:rPr lang="en-US" sz="3600" b="0" i="0" dirty="0">
                <a:solidFill>
                  <a:srgbClr val="FFEFAA"/>
                </a:solidFill>
                <a:latin typeface="Georgia"/>
                <a:ea typeface="ＭＳ Ｐゴシック"/>
                <a:cs typeface="Georgia"/>
              </a:rPr>
              <a:t>Pan </a:t>
            </a:r>
            <a:r>
              <a:rPr lang="en-US" sz="3600" b="0" i="0" dirty="0" err="1">
                <a:solidFill>
                  <a:srgbClr val="FFEFAA"/>
                </a:solidFill>
                <a:latin typeface="Georgia"/>
                <a:ea typeface="ＭＳ Ｐゴシック"/>
                <a:cs typeface="Georgia"/>
              </a:rPr>
              <a:t>blanco</a:t>
            </a:r>
            <a:r>
              <a:rPr lang="en-US" sz="3600" b="0" i="0" dirty="0">
                <a:solidFill>
                  <a:srgbClr val="FFEFAA"/>
                </a:solidFill>
                <a:latin typeface="Georgia"/>
                <a:ea typeface="ＭＳ Ｐゴシック"/>
                <a:cs typeface="Georgia"/>
              </a:rPr>
              <a:t/>
            </a:r>
            <a:br>
              <a:rPr lang="en-US" sz="3600" b="0" i="0" dirty="0">
                <a:solidFill>
                  <a:srgbClr val="FFEFAA"/>
                </a:solidFill>
                <a:latin typeface="Georgia"/>
                <a:ea typeface="ＭＳ Ｐゴシック"/>
                <a:cs typeface="Georgia"/>
              </a:rPr>
            </a:br>
            <a:r>
              <a:rPr lang="en-US" sz="3600" b="0" i="0" dirty="0">
                <a:solidFill>
                  <a:srgbClr val="FFEFAA"/>
                </a:solidFill>
                <a:latin typeface="Georgia"/>
                <a:ea typeface="ＭＳ Ｐゴシック"/>
                <a:cs typeface="Georgia"/>
              </a:rPr>
              <a:t>Comer </a:t>
            </a:r>
            <a:r>
              <a:rPr lang="en-US" sz="3600" b="0" i="0" dirty="0" smtClean="0">
                <a:solidFill>
                  <a:srgbClr val="FFEFAA"/>
                </a:solidFill>
                <a:latin typeface="Georgia"/>
                <a:ea typeface="ＭＳ Ｐゴシック"/>
                <a:cs typeface="Georgia"/>
              </a:rPr>
              <a:t>en</a:t>
            </a:r>
            <a:br>
              <a:rPr lang="en-US" sz="3600" b="0" i="0" dirty="0" smtClean="0">
                <a:solidFill>
                  <a:srgbClr val="FFEFAA"/>
                </a:solidFill>
                <a:latin typeface="Georgia"/>
                <a:ea typeface="ＭＳ Ｐゴシック"/>
                <a:cs typeface="Georgia"/>
              </a:rPr>
            </a:br>
            <a:r>
              <a:rPr lang="en-US" sz="3600" b="0" i="0" dirty="0" smtClean="0">
                <a:solidFill>
                  <a:srgbClr val="FFEFAA"/>
                </a:solidFill>
                <a:latin typeface="Georgia"/>
                <a:ea typeface="ＭＳ Ｐゴシック"/>
                <a:cs typeface="Georgia"/>
              </a:rPr>
              <a:t> </a:t>
            </a:r>
            <a:r>
              <a:rPr lang="en-US" sz="3600" b="0" i="0" dirty="0" err="1">
                <a:solidFill>
                  <a:srgbClr val="FFEFAA"/>
                </a:solidFill>
                <a:latin typeface="Georgia"/>
                <a:ea typeface="ＭＳ Ｐゴシック"/>
                <a:cs typeface="Georgia"/>
              </a:rPr>
              <a:t>exceso</a:t>
            </a:r>
            <a:endParaRPr lang="en-US" sz="3600" b="0" i="0" dirty="0">
              <a:solidFill>
                <a:srgbClr val="FFEFAA"/>
              </a:solidFill>
              <a:latin typeface="Georgia"/>
              <a:ea typeface="ＭＳ Ｐゴシック"/>
              <a:cs typeface="Georgia"/>
            </a:endParaRPr>
          </a:p>
        </p:txBody>
      </p:sp>
      <p:sp>
        <p:nvSpPr>
          <p:cNvPr id="5" name="Rectangle 15"/>
          <p:cNvSpPr>
            <a:spLocks noGrp="1" noChangeArrowheads="1"/>
          </p:cNvSpPr>
          <p:nvPr>
            <p:ph type="sldNum" sz="quarter" idx="12"/>
          </p:nvPr>
        </p:nvSpPr>
        <p:spPr/>
        <p:txBody>
          <a:bodyPr/>
          <a:lstStyle/>
          <a:p>
            <a:pPr algn="r">
              <a:buNone/>
            </a:pPr>
            <a:fld id="{ACE80221-3B97-474D-80FB-DB2E77C1BBD3}" type="slidenum">
              <a:rPr lang="en-US" sz="1200" b="0" i="0">
                <a:solidFill>
                  <a:schemeClr val="tx1">
                    <a:tint val="75000"/>
                  </a:schemeClr>
                </a:solidFill>
                <a:latin typeface="Times New Roman"/>
                <a:ea typeface="ＭＳ Ｐゴシック"/>
                <a:cs typeface="ＭＳ Ｐゴシック"/>
              </a:rPr>
              <a:pPr algn="r">
                <a:buNone/>
              </a:pPr>
              <a:t>7</a:t>
            </a:fld>
            <a:endParaRPr lang="en-US" sz="1200" b="0" i="0">
              <a:solidFill>
                <a:schemeClr val="tx1">
                  <a:tint val="75000"/>
                </a:schemeClr>
              </a:solidFill>
              <a:latin typeface="Times New Roman"/>
              <a:ea typeface="ＭＳ Ｐゴシック"/>
              <a:cs typeface="ＭＳ Ｐゴシック"/>
            </a:endParaRPr>
          </a:p>
        </p:txBody>
      </p:sp>
      <p:sp>
        <p:nvSpPr>
          <p:cNvPr id="4" name="TextBox 3"/>
          <p:cNvSpPr txBox="1"/>
          <p:nvPr/>
        </p:nvSpPr>
        <p:spPr>
          <a:xfrm>
            <a:off x="152400" y="5562600"/>
            <a:ext cx="1981200" cy="584776"/>
          </a:xfrm>
          <a:prstGeom prst="rect">
            <a:avLst/>
          </a:prstGeom>
          <a:noFill/>
          <a:effectLst>
            <a:glow rad="139700">
              <a:schemeClr val="accent3">
                <a:satMod val="175000"/>
                <a:alpha val="40000"/>
              </a:schemeClr>
            </a:glow>
            <a:innerShdw blurRad="114300">
              <a:prstClr val="black"/>
            </a:innerShdw>
          </a:effectLst>
        </p:spPr>
        <p:txBody>
          <a:bodyPr>
            <a:spAutoFit/>
          </a:bodyPr>
          <a:lstStyle/>
          <a:p>
            <a:pPr algn="ctr">
              <a:buNone/>
            </a:pPr>
            <a:r>
              <a:rPr lang="en-US" sz="3200" b="0" i="0">
                <a:solidFill>
                  <a:srgbClr val="FFEFAA"/>
                </a:solidFill>
                <a:latin typeface="Georgia"/>
                <a:ea typeface="ＭＳ Ｐゴシック"/>
                <a:cs typeface="Georgia"/>
              </a:rPr>
              <a:t>Unidad 11</a:t>
            </a:r>
          </a:p>
        </p:txBody>
      </p:sp>
      <p:sp>
        <p:nvSpPr>
          <p:cNvPr id="6" name="Rectangle 2"/>
          <p:cNvSpPr txBox="1">
            <a:spLocks noChangeArrowheads="1"/>
          </p:cNvSpPr>
          <p:nvPr/>
        </p:nvSpPr>
        <p:spPr bwMode="auto">
          <a:xfrm>
            <a:off x="2667000" y="152400"/>
            <a:ext cx="6019800" cy="114300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algn="ctr">
              <a:buNone/>
            </a:pPr>
            <a:r>
              <a:rPr lang="en-US" sz="2000" b="0" i="0">
                <a:solidFill>
                  <a:schemeClr val="bg1"/>
                </a:solidFill>
                <a:latin typeface="Georgia"/>
                <a:ea typeface="ＭＳ Ｐゴシック"/>
                <a:cs typeface="Georgia"/>
              </a:rPr>
              <a:t>Alimentos que drenan el cerebro</a:t>
            </a:r>
          </a:p>
        </p:txBody>
      </p:sp>
      <p:sp>
        <p:nvSpPr>
          <p:cNvPr id="9" name="8 CuadroTexto"/>
          <p:cNvSpPr txBox="1"/>
          <p:nvPr/>
        </p:nvSpPr>
        <p:spPr>
          <a:xfrm>
            <a:off x="0" y="4350603"/>
            <a:ext cx="2286000" cy="707886"/>
          </a:xfrm>
          <a:prstGeom prst="rect">
            <a:avLst/>
          </a:prstGeom>
          <a:solidFill>
            <a:schemeClr val="tx1"/>
          </a:solidFill>
        </p:spPr>
        <p:txBody>
          <a:bodyPr wrap="square" rtlCol="0">
            <a:spAutoFit/>
          </a:bodyPr>
          <a:lstStyle/>
          <a:p>
            <a:pPr algn="l">
              <a:lnSpc>
                <a:spcPts val="1600"/>
              </a:lnSpc>
            </a:pPr>
            <a:r>
              <a:rPr lang="es-ES_tradnl" sz="1600" dirty="0" smtClean="0">
                <a:solidFill>
                  <a:srgbClr val="D0BB36"/>
                </a:solidFill>
                <a:latin typeface="DINCond-BoldAlternate" pitchFamily="50" charset="0"/>
              </a:rPr>
              <a:t>Padres que se fortalecen... </a:t>
            </a:r>
          </a:p>
          <a:p>
            <a:pPr algn="r">
              <a:lnSpc>
                <a:spcPts val="1600"/>
              </a:lnSpc>
            </a:pPr>
            <a:r>
              <a:rPr lang="es-ES_tradnl" sz="1600" dirty="0" smtClean="0">
                <a:solidFill>
                  <a:srgbClr val="D0BB36"/>
                </a:solidFill>
                <a:latin typeface="DINCond-BoldAlternate" pitchFamily="50" charset="0"/>
              </a:rPr>
              <a:t>…adolescentes </a:t>
            </a:r>
            <a:r>
              <a:rPr lang="es-ES_tradnl" sz="1600" dirty="0" smtClean="0">
                <a:solidFill>
                  <a:srgbClr val="D0BB36"/>
                </a:solidFill>
                <a:latin typeface="DINCond-BoldAlternate" pitchFamily="50" charset="0"/>
              </a:rPr>
              <a:t>que se transforman.</a:t>
            </a:r>
            <a:endParaRPr lang="es-ES" sz="1600" dirty="0">
              <a:solidFill>
                <a:srgbClr val="D0BB36"/>
              </a:solidFill>
              <a:latin typeface="DINCond-BoldAlternate" pitchFamily="50" charset="0"/>
            </a:endParaRPr>
          </a:p>
        </p:txBody>
      </p:sp>
    </p:spTree>
    <p:extLst>
      <p:ext uri="{BB962C8B-B14F-4D97-AF65-F5344CB8AC3E}">
        <p14:creationId xmlns:p14="http://schemas.microsoft.com/office/powerpoint/2010/main" xmlns="" val="263943564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p:cTn id="7" dur="1000" fill="hold"/>
                                        <p:tgtEl>
                                          <p:spTgt spid="51202"/>
                                        </p:tgtEl>
                                        <p:attrNameLst>
                                          <p:attrName>ppt_w</p:attrName>
                                        </p:attrNameLst>
                                      </p:cBhvr>
                                      <p:tavLst>
                                        <p:tav tm="0">
                                          <p:val>
                                            <p:fltVal val="0"/>
                                          </p:val>
                                        </p:tav>
                                        <p:tav tm="100000">
                                          <p:val>
                                            <p:strVal val="#ppt_w"/>
                                          </p:val>
                                        </p:tav>
                                      </p:tavLst>
                                    </p:anim>
                                    <p:anim calcmode="lin" valueType="num">
                                      <p:cBhvr>
                                        <p:cTn id="8" dur="1000" fill="hold"/>
                                        <p:tgtEl>
                                          <p:spTgt spid="51202"/>
                                        </p:tgtEl>
                                        <p:attrNameLst>
                                          <p:attrName>ppt_h</p:attrName>
                                        </p:attrNameLst>
                                      </p:cBhvr>
                                      <p:tavLst>
                                        <p:tav tm="0">
                                          <p:val>
                                            <p:fltVal val="0"/>
                                          </p:val>
                                        </p:tav>
                                        <p:tav tm="100000">
                                          <p:val>
                                            <p:strVal val="#ppt_h"/>
                                          </p:val>
                                        </p:tav>
                                      </p:tavLst>
                                    </p:anim>
                                    <p:anim calcmode="lin" valueType="num">
                                      <p:cBhvr>
                                        <p:cTn id="9" dur="1000" fill="hold"/>
                                        <p:tgtEl>
                                          <p:spTgt spid="51202"/>
                                        </p:tgtEl>
                                        <p:attrNameLst>
                                          <p:attrName>style.rotation</p:attrName>
                                        </p:attrNameLst>
                                      </p:cBhvr>
                                      <p:tavLst>
                                        <p:tav tm="0">
                                          <p:val>
                                            <p:fltVal val="360"/>
                                          </p:val>
                                        </p:tav>
                                        <p:tav tm="100000">
                                          <p:val>
                                            <p:fltVal val="0"/>
                                          </p:val>
                                        </p:tav>
                                      </p:tavLst>
                                    </p:anim>
                                    <p:animEffect transition="in" filter="fade">
                                      <p:cBhvr>
                                        <p:cTn id="10" dur="1000"/>
                                        <p:tgtEl>
                                          <p:spTgt spid="51202"/>
                                        </p:tgtEl>
                                      </p:cBhvr>
                                    </p:animEffect>
                                  </p:childTnLst>
                                </p:cTn>
                              </p:par>
                              <p:par>
                                <p:cTn id="11" presetID="35"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anim calcmode="lin" valueType="num">
                                      <p:cBhvr>
                                        <p:cTn id="14" dur="2000" fill="hold"/>
                                        <p:tgtEl>
                                          <p:spTgt spid="6"/>
                                        </p:tgtEl>
                                        <p:attrNameLst>
                                          <p:attrName>style.rotation</p:attrName>
                                        </p:attrNameLst>
                                      </p:cBhvr>
                                      <p:tavLst>
                                        <p:tav tm="0">
                                          <p:val>
                                            <p:fltVal val="720"/>
                                          </p:val>
                                        </p:tav>
                                        <p:tav tm="100000">
                                          <p:val>
                                            <p:fltVal val="0"/>
                                          </p:val>
                                        </p:tav>
                                      </p:tavLst>
                                    </p:anim>
                                    <p:anim calcmode="lin" valueType="num">
                                      <p:cBhvr>
                                        <p:cTn id="15" dur="2000" fill="hold"/>
                                        <p:tgtEl>
                                          <p:spTgt spid="6"/>
                                        </p:tgtEl>
                                        <p:attrNameLst>
                                          <p:attrName>ppt_h</p:attrName>
                                        </p:attrNameLst>
                                      </p:cBhvr>
                                      <p:tavLst>
                                        <p:tav tm="0">
                                          <p:val>
                                            <p:fltVal val="0"/>
                                          </p:val>
                                        </p:tav>
                                        <p:tav tm="100000">
                                          <p:val>
                                            <p:strVal val="#ppt_h"/>
                                          </p:val>
                                        </p:tav>
                                      </p:tavLst>
                                    </p:anim>
                                    <p:anim calcmode="lin" valueType="num">
                                      <p:cBhvr>
                                        <p:cTn id="16" dur="2000" fill="hold"/>
                                        <p:tgtEl>
                                          <p:spTgt spid="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2438400" y="1905000"/>
            <a:ext cx="6858000" cy="3733800"/>
          </a:xfrm>
          <a:effectLst>
            <a:outerShdw blurRad="50800" dist="38100" dir="2700000" algn="tl" rotWithShape="0">
              <a:prstClr val="black">
                <a:alpha val="40000"/>
              </a:prstClr>
            </a:outerShdw>
          </a:effectLst>
        </p:spPr>
        <p:txBody>
          <a:bodyPr numCol="1"/>
          <a:lstStyle/>
          <a:p>
            <a:pPr algn="l" defTabSz="457200">
              <a:spcBef>
                <a:spcPts val="1200"/>
              </a:spcBef>
              <a:spcAft>
                <a:spcPts val="0"/>
              </a:spcAft>
              <a:buNone/>
            </a:pPr>
            <a:r>
              <a:rPr lang="en-US" sz="3600" b="0" i="0" dirty="0">
                <a:solidFill>
                  <a:srgbClr val="FFEFAA"/>
                </a:solidFill>
                <a:latin typeface="Georgia"/>
                <a:ea typeface="ＭＳ Ｐゴシック"/>
                <a:cs typeface="Georgia"/>
              </a:rPr>
              <a:t>• </a:t>
            </a:r>
            <a:r>
              <a:rPr lang="en-US" sz="3600" b="0" i="0" dirty="0" err="1">
                <a:solidFill>
                  <a:srgbClr val="FFEFAA"/>
                </a:solidFill>
                <a:latin typeface="Georgia"/>
                <a:ea typeface="ＭＳ Ｐゴシック"/>
                <a:cs typeface="Georgia"/>
              </a:rPr>
              <a:t>Obtener</a:t>
            </a:r>
            <a:r>
              <a:rPr lang="en-US" sz="3600" b="0" i="0" dirty="0">
                <a:solidFill>
                  <a:srgbClr val="FFEFAA"/>
                </a:solidFill>
                <a:latin typeface="Georgia"/>
                <a:ea typeface="ＭＳ Ｐゴシック"/>
                <a:cs typeface="Georgia"/>
              </a:rPr>
              <a:t> </a:t>
            </a:r>
            <a:r>
              <a:rPr lang="en-US" sz="3600" b="0" i="0" dirty="0" err="1">
                <a:solidFill>
                  <a:srgbClr val="FFEFAA"/>
                </a:solidFill>
                <a:latin typeface="Georgia"/>
                <a:ea typeface="ＭＳ Ｐゴシック"/>
                <a:cs typeface="Georgia"/>
              </a:rPr>
              <a:t>mejores</a:t>
            </a:r>
            <a:r>
              <a:rPr lang="en-US" sz="3600" b="0" i="0" dirty="0">
                <a:solidFill>
                  <a:srgbClr val="FFEFAA"/>
                </a:solidFill>
                <a:latin typeface="Georgia"/>
                <a:ea typeface="ＭＳ Ｐゴシック"/>
                <a:cs typeface="Georgia"/>
              </a:rPr>
              <a:t> </a:t>
            </a:r>
            <a:r>
              <a:rPr lang="en-US" sz="3600" b="0" i="0" dirty="0" err="1">
                <a:solidFill>
                  <a:srgbClr val="FFEFAA"/>
                </a:solidFill>
                <a:latin typeface="Georgia"/>
                <a:ea typeface="ＭＳ Ｐゴシック"/>
                <a:cs typeface="Georgia"/>
              </a:rPr>
              <a:t>calificaciones</a:t>
            </a:r>
            <a:r>
              <a:rPr lang="en-US" sz="3600" b="0" i="0" dirty="0">
                <a:solidFill>
                  <a:srgbClr val="FFEFAA"/>
                </a:solidFill>
                <a:latin typeface="Georgia"/>
                <a:ea typeface="ＭＳ Ｐゴシック"/>
                <a:cs typeface="Georgia"/>
              </a:rPr>
              <a:t/>
            </a:r>
            <a:br>
              <a:rPr lang="en-US" sz="3600" b="0" i="0" dirty="0">
                <a:solidFill>
                  <a:srgbClr val="FFEFAA"/>
                </a:solidFill>
                <a:latin typeface="Georgia"/>
                <a:ea typeface="ＭＳ Ｐゴシック"/>
                <a:cs typeface="Georgia"/>
              </a:rPr>
            </a:br>
            <a:r>
              <a:rPr lang="en-US" sz="3600" b="0" i="0" dirty="0">
                <a:solidFill>
                  <a:srgbClr val="FFEFAA"/>
                </a:solidFill>
                <a:latin typeface="Georgia"/>
                <a:ea typeface="ＭＳ Ｐゴシック"/>
                <a:cs typeface="Georgia"/>
              </a:rPr>
              <a:t/>
            </a:r>
            <a:br>
              <a:rPr lang="en-US" sz="3600" b="0" i="0" dirty="0">
                <a:solidFill>
                  <a:srgbClr val="FFEFAA"/>
                </a:solidFill>
                <a:latin typeface="Georgia"/>
                <a:ea typeface="ＭＳ Ｐゴシック"/>
                <a:cs typeface="Georgia"/>
              </a:rPr>
            </a:br>
            <a:r>
              <a:rPr lang="en-US" sz="3600" b="0" i="0" dirty="0">
                <a:solidFill>
                  <a:srgbClr val="FFEFAA"/>
                </a:solidFill>
                <a:latin typeface="Georgia"/>
                <a:ea typeface="ＭＳ Ｐゴシック"/>
                <a:cs typeface="Georgia"/>
              </a:rPr>
              <a:t>• </a:t>
            </a:r>
            <a:r>
              <a:rPr lang="en-US" sz="3600" b="0" i="0" dirty="0" err="1">
                <a:solidFill>
                  <a:srgbClr val="FFEFAA"/>
                </a:solidFill>
                <a:latin typeface="Georgia"/>
                <a:ea typeface="ＭＳ Ｐゴシック"/>
                <a:cs typeface="Georgia"/>
              </a:rPr>
              <a:t>Participar</a:t>
            </a:r>
            <a:r>
              <a:rPr lang="en-US" sz="3600" b="0" i="0" dirty="0">
                <a:solidFill>
                  <a:srgbClr val="FFEFAA"/>
                </a:solidFill>
                <a:latin typeface="Georgia"/>
                <a:ea typeface="ＭＳ Ｐゴシック"/>
                <a:cs typeface="Georgia"/>
              </a:rPr>
              <a:t> </a:t>
            </a:r>
            <a:r>
              <a:rPr lang="en-US" sz="3600" b="0" i="0" dirty="0" err="1">
                <a:solidFill>
                  <a:srgbClr val="FFEFAA"/>
                </a:solidFill>
                <a:latin typeface="Georgia"/>
                <a:ea typeface="ＭＳ Ｐゴシック"/>
                <a:cs typeface="Georgia"/>
              </a:rPr>
              <a:t>más</a:t>
            </a:r>
            <a:r>
              <a:rPr lang="en-US" sz="3600" b="0" i="0" dirty="0">
                <a:solidFill>
                  <a:srgbClr val="FFEFAA"/>
                </a:solidFill>
                <a:latin typeface="Georgia"/>
                <a:ea typeface="ＭＳ Ｐゴシック"/>
                <a:cs typeface="Georgia"/>
              </a:rPr>
              <a:t> en </a:t>
            </a:r>
            <a:r>
              <a:rPr lang="en-US" sz="3600" b="0" i="0" dirty="0" err="1">
                <a:solidFill>
                  <a:srgbClr val="FFEFAA"/>
                </a:solidFill>
                <a:latin typeface="Georgia"/>
                <a:ea typeface="ＭＳ Ｐゴシック"/>
                <a:cs typeface="Georgia"/>
              </a:rPr>
              <a:t>clase</a:t>
            </a:r>
            <a:r>
              <a:rPr lang="en-US" sz="3600" b="0" i="0" dirty="0">
                <a:solidFill>
                  <a:srgbClr val="FFEFAA"/>
                </a:solidFill>
                <a:latin typeface="Georgia"/>
                <a:ea typeface="ＭＳ Ｐゴシック"/>
                <a:cs typeface="Georgia"/>
              </a:rPr>
              <a:t/>
            </a:r>
            <a:br>
              <a:rPr lang="en-US" sz="3600" b="0" i="0" dirty="0">
                <a:solidFill>
                  <a:srgbClr val="FFEFAA"/>
                </a:solidFill>
                <a:latin typeface="Georgia"/>
                <a:ea typeface="ＭＳ Ｐゴシック"/>
                <a:cs typeface="Georgia"/>
              </a:rPr>
            </a:br>
            <a:r>
              <a:rPr lang="en-US" sz="3600" b="0" i="0" dirty="0">
                <a:solidFill>
                  <a:srgbClr val="FFEFAA"/>
                </a:solidFill>
                <a:latin typeface="Georgia"/>
                <a:ea typeface="ＭＳ Ｐゴシック"/>
                <a:cs typeface="Georgia"/>
              </a:rPr>
              <a:t/>
            </a:r>
            <a:br>
              <a:rPr lang="en-US" sz="3600" b="0" i="0" dirty="0">
                <a:solidFill>
                  <a:srgbClr val="FFEFAA"/>
                </a:solidFill>
                <a:latin typeface="Georgia"/>
                <a:ea typeface="ＭＳ Ｐゴシック"/>
                <a:cs typeface="Georgia"/>
              </a:rPr>
            </a:br>
            <a:r>
              <a:rPr lang="en-US" sz="3600" b="0" i="0" dirty="0">
                <a:solidFill>
                  <a:srgbClr val="FFEFAA"/>
                </a:solidFill>
                <a:latin typeface="Georgia"/>
                <a:ea typeface="ＭＳ Ｐゴシック"/>
                <a:cs typeface="Georgia"/>
              </a:rPr>
              <a:t>• </a:t>
            </a:r>
            <a:r>
              <a:rPr lang="en-US" sz="3600" b="0" i="0" dirty="0" err="1">
                <a:solidFill>
                  <a:srgbClr val="FFEFAA"/>
                </a:solidFill>
                <a:latin typeface="Georgia"/>
                <a:ea typeface="ＭＳ Ｐゴシック"/>
                <a:cs typeface="Georgia"/>
              </a:rPr>
              <a:t>Manejar</a:t>
            </a:r>
            <a:r>
              <a:rPr lang="en-US" sz="3600" b="0" i="0" dirty="0">
                <a:solidFill>
                  <a:srgbClr val="FFEFAA"/>
                </a:solidFill>
                <a:latin typeface="Georgia"/>
                <a:ea typeface="ＭＳ Ｐゴシック"/>
                <a:cs typeface="Georgia"/>
              </a:rPr>
              <a:t> </a:t>
            </a:r>
            <a:r>
              <a:rPr lang="en-US" sz="3600" b="0" i="0" dirty="0" err="1">
                <a:solidFill>
                  <a:srgbClr val="FFEFAA"/>
                </a:solidFill>
                <a:latin typeface="Georgia"/>
                <a:ea typeface="ＭＳ Ｐゴシック"/>
                <a:cs typeface="Georgia"/>
              </a:rPr>
              <a:t>problemas</a:t>
            </a:r>
            <a:r>
              <a:rPr lang="en-US" sz="3600" b="0" i="0" dirty="0">
                <a:solidFill>
                  <a:srgbClr val="FFEFAA"/>
                </a:solidFill>
                <a:latin typeface="Georgia"/>
                <a:ea typeface="ＭＳ Ｐゴシック"/>
                <a:cs typeface="Georgia"/>
              </a:rPr>
              <a:t> </a:t>
            </a:r>
            <a:r>
              <a:rPr lang="en-US" sz="3600" b="0" i="0" dirty="0" err="1" smtClean="0">
                <a:solidFill>
                  <a:srgbClr val="FFEFAA"/>
                </a:solidFill>
                <a:latin typeface="Georgia"/>
                <a:ea typeface="ＭＳ Ｐゴシック"/>
                <a:cs typeface="Georgia"/>
              </a:rPr>
              <a:t>más</a:t>
            </a:r>
            <a:r>
              <a:rPr lang="en-US" sz="3600" b="0" i="0" dirty="0" smtClean="0">
                <a:solidFill>
                  <a:srgbClr val="FFEFAA"/>
                </a:solidFill>
                <a:latin typeface="Georgia"/>
                <a:ea typeface="ＭＳ Ｐゴシック"/>
                <a:cs typeface="Georgia"/>
              </a:rPr>
              <a:t/>
            </a:r>
            <a:br>
              <a:rPr lang="en-US" sz="3600" b="0" i="0" dirty="0" smtClean="0">
                <a:solidFill>
                  <a:srgbClr val="FFEFAA"/>
                </a:solidFill>
                <a:latin typeface="Georgia"/>
                <a:ea typeface="ＭＳ Ｐゴシック"/>
                <a:cs typeface="Georgia"/>
              </a:rPr>
            </a:br>
            <a:r>
              <a:rPr lang="en-US" sz="3600" b="0" i="0" dirty="0" smtClean="0">
                <a:solidFill>
                  <a:srgbClr val="FFEFAA"/>
                </a:solidFill>
                <a:latin typeface="Georgia"/>
                <a:ea typeface="ＭＳ Ｐゴシック"/>
                <a:cs typeface="Georgia"/>
              </a:rPr>
              <a:t>   </a:t>
            </a:r>
            <a:r>
              <a:rPr lang="en-US" sz="3600" b="0" i="0" dirty="0" err="1">
                <a:solidFill>
                  <a:srgbClr val="FFEFAA"/>
                </a:solidFill>
                <a:latin typeface="Georgia"/>
                <a:ea typeface="ＭＳ Ｐゴシック"/>
                <a:cs typeface="Georgia"/>
              </a:rPr>
              <a:t>complejos</a:t>
            </a:r>
            <a:r>
              <a:rPr lang="en-US" sz="3600" b="0" i="0" dirty="0">
                <a:solidFill>
                  <a:srgbClr val="FFEFAA"/>
                </a:solidFill>
                <a:latin typeface="Georgia"/>
                <a:ea typeface="ＭＳ Ｐゴシック"/>
                <a:cs typeface="Georgia"/>
              </a:rPr>
              <a:t/>
            </a:r>
            <a:br>
              <a:rPr lang="en-US" sz="3600" b="0" i="0" dirty="0">
                <a:solidFill>
                  <a:srgbClr val="FFEFAA"/>
                </a:solidFill>
                <a:latin typeface="Georgia"/>
                <a:ea typeface="ＭＳ Ｐゴシック"/>
                <a:cs typeface="Georgia"/>
              </a:rPr>
            </a:br>
            <a:endParaRPr lang="en-US" sz="3600" b="0" i="0" dirty="0">
              <a:solidFill>
                <a:srgbClr val="FFEFAA"/>
              </a:solidFill>
              <a:latin typeface="Georgia"/>
              <a:ea typeface="ＭＳ Ｐゴシック"/>
              <a:cs typeface="Georgia"/>
            </a:endParaRPr>
          </a:p>
        </p:txBody>
      </p:sp>
      <p:sp>
        <p:nvSpPr>
          <p:cNvPr id="5" name="Rectangle 15"/>
          <p:cNvSpPr>
            <a:spLocks noGrp="1" noChangeArrowheads="1"/>
          </p:cNvSpPr>
          <p:nvPr>
            <p:ph type="sldNum" sz="quarter" idx="12"/>
          </p:nvPr>
        </p:nvSpPr>
        <p:spPr/>
        <p:txBody>
          <a:bodyPr/>
          <a:lstStyle/>
          <a:p>
            <a:pPr algn="r">
              <a:buNone/>
            </a:pPr>
            <a:fld id="{ACE80221-3B97-474D-80FB-DB2E77C1BBD3}" type="slidenum">
              <a:rPr lang="en-US" sz="1200" b="0" i="0">
                <a:solidFill>
                  <a:schemeClr val="tx1">
                    <a:tint val="75000"/>
                  </a:schemeClr>
                </a:solidFill>
                <a:latin typeface="Times New Roman"/>
                <a:ea typeface="ＭＳ Ｐゴシック"/>
                <a:cs typeface="ＭＳ Ｐゴシック"/>
              </a:rPr>
              <a:pPr algn="r">
                <a:buNone/>
              </a:pPr>
              <a:t>8</a:t>
            </a:fld>
            <a:endParaRPr lang="en-US" sz="1200" b="0" i="0">
              <a:solidFill>
                <a:schemeClr val="tx1">
                  <a:tint val="75000"/>
                </a:schemeClr>
              </a:solidFill>
              <a:latin typeface="Times New Roman"/>
              <a:ea typeface="ＭＳ Ｐゴシック"/>
              <a:cs typeface="ＭＳ Ｐゴシック"/>
            </a:endParaRPr>
          </a:p>
        </p:txBody>
      </p:sp>
      <p:sp>
        <p:nvSpPr>
          <p:cNvPr id="4" name="TextBox 3"/>
          <p:cNvSpPr txBox="1"/>
          <p:nvPr/>
        </p:nvSpPr>
        <p:spPr>
          <a:xfrm>
            <a:off x="152400" y="5562600"/>
            <a:ext cx="1981200" cy="584776"/>
          </a:xfrm>
          <a:prstGeom prst="rect">
            <a:avLst/>
          </a:prstGeom>
          <a:noFill/>
          <a:effectLst>
            <a:glow rad="139700">
              <a:schemeClr val="accent3">
                <a:satMod val="175000"/>
                <a:alpha val="40000"/>
              </a:schemeClr>
            </a:glow>
            <a:innerShdw blurRad="114300">
              <a:prstClr val="black"/>
            </a:innerShdw>
          </a:effectLst>
        </p:spPr>
        <p:txBody>
          <a:bodyPr>
            <a:spAutoFit/>
          </a:bodyPr>
          <a:lstStyle/>
          <a:p>
            <a:pPr algn="ctr">
              <a:buNone/>
            </a:pPr>
            <a:r>
              <a:rPr lang="en-US" sz="3200" b="0" i="0">
                <a:solidFill>
                  <a:srgbClr val="FFEFAA"/>
                </a:solidFill>
                <a:latin typeface="Georgia"/>
                <a:ea typeface="ＭＳ Ｐゴシック"/>
                <a:cs typeface="Georgia"/>
              </a:rPr>
              <a:t>Unidad 11</a:t>
            </a:r>
          </a:p>
        </p:txBody>
      </p:sp>
      <p:sp>
        <p:nvSpPr>
          <p:cNvPr id="6" name="Rectangle 2"/>
          <p:cNvSpPr txBox="1">
            <a:spLocks noChangeArrowheads="1"/>
          </p:cNvSpPr>
          <p:nvPr/>
        </p:nvSpPr>
        <p:spPr bwMode="auto">
          <a:xfrm>
            <a:off x="2667000" y="152400"/>
            <a:ext cx="6019800" cy="114300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algn="ctr">
              <a:buNone/>
            </a:pPr>
            <a:r>
              <a:rPr lang="en-US" sz="2000" b="0" i="0">
                <a:solidFill>
                  <a:schemeClr val="bg1"/>
                </a:solidFill>
                <a:latin typeface="Georgia"/>
                <a:ea typeface="ＭＳ Ｐゴシック"/>
                <a:cs typeface="Georgia"/>
              </a:rPr>
              <a:t>Los adolescentes que desayunan</a:t>
            </a:r>
          </a:p>
          <a:p>
            <a:pPr algn="ctr">
              <a:buNone/>
            </a:pPr>
            <a:r>
              <a:rPr lang="en-US" sz="2000" b="0" i="0">
                <a:solidFill>
                  <a:schemeClr val="bg1"/>
                </a:solidFill>
                <a:latin typeface="Georgia"/>
                <a:ea typeface="ＭＳ Ｐゴシック"/>
                <a:cs typeface="Georgia"/>
              </a:rPr>
              <a:t>tienen más probabilidades de:</a:t>
            </a:r>
          </a:p>
        </p:txBody>
      </p:sp>
      <p:sp>
        <p:nvSpPr>
          <p:cNvPr id="8" name="7 CuadroTexto"/>
          <p:cNvSpPr txBox="1"/>
          <p:nvPr/>
        </p:nvSpPr>
        <p:spPr>
          <a:xfrm>
            <a:off x="0" y="4350603"/>
            <a:ext cx="2286000" cy="707886"/>
          </a:xfrm>
          <a:prstGeom prst="rect">
            <a:avLst/>
          </a:prstGeom>
          <a:solidFill>
            <a:schemeClr val="tx1"/>
          </a:solidFill>
        </p:spPr>
        <p:txBody>
          <a:bodyPr wrap="square" rtlCol="0">
            <a:spAutoFit/>
          </a:bodyPr>
          <a:lstStyle/>
          <a:p>
            <a:pPr algn="l">
              <a:lnSpc>
                <a:spcPts val="1600"/>
              </a:lnSpc>
            </a:pPr>
            <a:r>
              <a:rPr lang="es-ES_tradnl" sz="1600" dirty="0" smtClean="0">
                <a:solidFill>
                  <a:srgbClr val="D0BB36"/>
                </a:solidFill>
                <a:latin typeface="DINCond-BoldAlternate" pitchFamily="50" charset="0"/>
              </a:rPr>
              <a:t>Padres que se fortalecen... </a:t>
            </a:r>
          </a:p>
          <a:p>
            <a:pPr algn="r">
              <a:lnSpc>
                <a:spcPts val="1600"/>
              </a:lnSpc>
            </a:pPr>
            <a:r>
              <a:rPr lang="es-ES_tradnl" sz="1600" dirty="0" smtClean="0">
                <a:solidFill>
                  <a:srgbClr val="D0BB36"/>
                </a:solidFill>
                <a:latin typeface="DINCond-BoldAlternate" pitchFamily="50" charset="0"/>
              </a:rPr>
              <a:t>…adolescentes </a:t>
            </a:r>
            <a:r>
              <a:rPr lang="es-ES_tradnl" sz="1600" dirty="0" smtClean="0">
                <a:solidFill>
                  <a:srgbClr val="D0BB36"/>
                </a:solidFill>
                <a:latin typeface="DINCond-BoldAlternate" pitchFamily="50" charset="0"/>
              </a:rPr>
              <a:t>que se transforman.</a:t>
            </a:r>
            <a:endParaRPr lang="es-ES" sz="1600" dirty="0">
              <a:solidFill>
                <a:srgbClr val="D0BB36"/>
              </a:solidFill>
              <a:latin typeface="DINCond-BoldAlternate" pitchFamily="50" charset="0"/>
            </a:endParaRPr>
          </a:p>
        </p:txBody>
      </p:sp>
    </p:spTree>
    <p:extLst>
      <p:ext uri="{BB962C8B-B14F-4D97-AF65-F5344CB8AC3E}">
        <p14:creationId xmlns:p14="http://schemas.microsoft.com/office/powerpoint/2010/main" xmlns="" val="2184747754"/>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p:cTn id="7" dur="1000" fill="hold"/>
                                        <p:tgtEl>
                                          <p:spTgt spid="51202"/>
                                        </p:tgtEl>
                                        <p:attrNameLst>
                                          <p:attrName>ppt_w</p:attrName>
                                        </p:attrNameLst>
                                      </p:cBhvr>
                                      <p:tavLst>
                                        <p:tav tm="0">
                                          <p:val>
                                            <p:fltVal val="0"/>
                                          </p:val>
                                        </p:tav>
                                        <p:tav tm="100000">
                                          <p:val>
                                            <p:strVal val="#ppt_w"/>
                                          </p:val>
                                        </p:tav>
                                      </p:tavLst>
                                    </p:anim>
                                    <p:anim calcmode="lin" valueType="num">
                                      <p:cBhvr>
                                        <p:cTn id="8" dur="1000" fill="hold"/>
                                        <p:tgtEl>
                                          <p:spTgt spid="51202"/>
                                        </p:tgtEl>
                                        <p:attrNameLst>
                                          <p:attrName>ppt_h</p:attrName>
                                        </p:attrNameLst>
                                      </p:cBhvr>
                                      <p:tavLst>
                                        <p:tav tm="0">
                                          <p:val>
                                            <p:fltVal val="0"/>
                                          </p:val>
                                        </p:tav>
                                        <p:tav tm="100000">
                                          <p:val>
                                            <p:strVal val="#ppt_h"/>
                                          </p:val>
                                        </p:tav>
                                      </p:tavLst>
                                    </p:anim>
                                    <p:anim calcmode="lin" valueType="num">
                                      <p:cBhvr>
                                        <p:cTn id="9" dur="1000" fill="hold"/>
                                        <p:tgtEl>
                                          <p:spTgt spid="51202"/>
                                        </p:tgtEl>
                                        <p:attrNameLst>
                                          <p:attrName>style.rotation</p:attrName>
                                        </p:attrNameLst>
                                      </p:cBhvr>
                                      <p:tavLst>
                                        <p:tav tm="0">
                                          <p:val>
                                            <p:fltVal val="360"/>
                                          </p:val>
                                        </p:tav>
                                        <p:tav tm="100000">
                                          <p:val>
                                            <p:fltVal val="0"/>
                                          </p:val>
                                        </p:tav>
                                      </p:tavLst>
                                    </p:anim>
                                    <p:animEffect transition="in" filter="fade">
                                      <p:cBhvr>
                                        <p:cTn id="10" dur="1000"/>
                                        <p:tgtEl>
                                          <p:spTgt spid="51202"/>
                                        </p:tgtEl>
                                      </p:cBhvr>
                                    </p:animEffect>
                                  </p:childTnLst>
                                </p:cTn>
                              </p:par>
                              <p:par>
                                <p:cTn id="11" presetID="35"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anim calcmode="lin" valueType="num">
                                      <p:cBhvr>
                                        <p:cTn id="14" dur="2000" fill="hold"/>
                                        <p:tgtEl>
                                          <p:spTgt spid="6"/>
                                        </p:tgtEl>
                                        <p:attrNameLst>
                                          <p:attrName>style.rotation</p:attrName>
                                        </p:attrNameLst>
                                      </p:cBhvr>
                                      <p:tavLst>
                                        <p:tav tm="0">
                                          <p:val>
                                            <p:fltVal val="720"/>
                                          </p:val>
                                        </p:tav>
                                        <p:tav tm="100000">
                                          <p:val>
                                            <p:fltVal val="0"/>
                                          </p:val>
                                        </p:tav>
                                      </p:tavLst>
                                    </p:anim>
                                    <p:anim calcmode="lin" valueType="num">
                                      <p:cBhvr>
                                        <p:cTn id="15" dur="2000" fill="hold"/>
                                        <p:tgtEl>
                                          <p:spTgt spid="6"/>
                                        </p:tgtEl>
                                        <p:attrNameLst>
                                          <p:attrName>ppt_h</p:attrName>
                                        </p:attrNameLst>
                                      </p:cBhvr>
                                      <p:tavLst>
                                        <p:tav tm="0">
                                          <p:val>
                                            <p:fltVal val="0"/>
                                          </p:val>
                                        </p:tav>
                                        <p:tav tm="100000">
                                          <p:val>
                                            <p:strVal val="#ppt_h"/>
                                          </p:val>
                                        </p:tav>
                                      </p:tavLst>
                                    </p:anim>
                                    <p:anim calcmode="lin" valueType="num">
                                      <p:cBhvr>
                                        <p:cTn id="16" dur="2000" fill="hold"/>
                                        <p:tgtEl>
                                          <p:spTgt spid="6"/>
                                        </p:tgtEl>
                                        <p:attrNameLst>
                                          <p:attrName>ppt_w</p:attrName>
                                        </p:attrNameLst>
                                      </p:cBhvr>
                                      <p:tavLst>
                                        <p:tav tm="0">
                                          <p:val>
                                            <p:fltVal val="0"/>
                                          </p:val>
                                        </p:tav>
                                        <p:tav tm="100000">
                                          <p:val>
                                            <p:strVal val="#ppt_w"/>
                                          </p:val>
                                        </p:tav>
                                      </p:tavLst>
                                    </p:anim>
                                  </p:childTnLst>
                                </p:cTn>
                              </p:par>
                            </p:childTnLst>
                          </p:cTn>
                        </p:par>
                        <p:par>
                          <p:cTn id="17" fill="hold">
                            <p:stCondLst>
                              <p:cond delay="2000"/>
                            </p:stCondLst>
                            <p:childTnLst>
                              <p:par>
                                <p:cTn id="18" presetID="35" presetClass="entr" presetSubtype="0" fill="hold" nodeType="after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fade">
                                      <p:cBhvr>
                                        <p:cTn id="20" dur="2000"/>
                                        <p:tgtEl>
                                          <p:spTgt spid="6">
                                            <p:txEl>
                                              <p:pRg st="0" end="0"/>
                                            </p:txEl>
                                          </p:spTgt>
                                        </p:tgtEl>
                                      </p:cBhvr>
                                    </p:animEffect>
                                    <p:anim calcmode="lin" valueType="num">
                                      <p:cBhvr>
                                        <p:cTn id="21" dur="2000" fill="hold"/>
                                        <p:tgtEl>
                                          <p:spTgt spid="6">
                                            <p:txEl>
                                              <p:pRg st="0" end="0"/>
                                            </p:txEl>
                                          </p:spTgt>
                                        </p:tgtEl>
                                        <p:attrNameLst>
                                          <p:attrName>style.rotation</p:attrName>
                                        </p:attrNameLst>
                                      </p:cBhvr>
                                      <p:tavLst>
                                        <p:tav tm="0">
                                          <p:val>
                                            <p:fltVal val="720"/>
                                          </p:val>
                                        </p:tav>
                                        <p:tav tm="100000">
                                          <p:val>
                                            <p:fltVal val="0"/>
                                          </p:val>
                                        </p:tav>
                                      </p:tavLst>
                                    </p:anim>
                                    <p:anim calcmode="lin" valueType="num">
                                      <p:cBhvr>
                                        <p:cTn id="22" dur="2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23" dur="2000" fill="hold"/>
                                        <p:tgtEl>
                                          <p:spTgt spid="6">
                                            <p:txEl>
                                              <p:pRg st="0" end="0"/>
                                            </p:txEl>
                                          </p:spTgt>
                                        </p:tgtEl>
                                        <p:attrNameLst>
                                          <p:attrName>ppt_w</p:attrName>
                                        </p:attrNameLst>
                                      </p:cBhvr>
                                      <p:tavLst>
                                        <p:tav tm="0">
                                          <p:val>
                                            <p:fltVal val="0"/>
                                          </p:val>
                                        </p:tav>
                                        <p:tav tm="100000">
                                          <p:val>
                                            <p:strVal val="#ppt_w"/>
                                          </p:val>
                                        </p:tav>
                                      </p:tavLst>
                                    </p:anim>
                                  </p:childTnLst>
                                </p:cTn>
                              </p:par>
                              <p:par>
                                <p:cTn id="24" presetID="35" presetClass="entr" presetSubtype="0" fill="hold" nodeType="withEffect">
                                  <p:stCondLst>
                                    <p:cond delay="0"/>
                                  </p:stCondLst>
                                  <p:childTnLst>
                                    <p:set>
                                      <p:cBhvr>
                                        <p:cTn id="25" dur="1" fill="hold">
                                          <p:stCondLst>
                                            <p:cond delay="0"/>
                                          </p:stCondLst>
                                        </p:cTn>
                                        <p:tgtEl>
                                          <p:spTgt spid="6">
                                            <p:txEl>
                                              <p:pRg st="1" end="1"/>
                                            </p:txEl>
                                          </p:spTgt>
                                        </p:tgtEl>
                                        <p:attrNameLst>
                                          <p:attrName>style.visibility</p:attrName>
                                        </p:attrNameLst>
                                      </p:cBhvr>
                                      <p:to>
                                        <p:strVal val="visible"/>
                                      </p:to>
                                    </p:set>
                                    <p:animEffect transition="in" filter="fade">
                                      <p:cBhvr>
                                        <p:cTn id="26" dur="2000"/>
                                        <p:tgtEl>
                                          <p:spTgt spid="6">
                                            <p:txEl>
                                              <p:pRg st="1" end="1"/>
                                            </p:txEl>
                                          </p:spTgt>
                                        </p:tgtEl>
                                      </p:cBhvr>
                                    </p:animEffect>
                                    <p:anim calcmode="lin" valueType="num">
                                      <p:cBhvr>
                                        <p:cTn id="27" dur="2000" fill="hold"/>
                                        <p:tgtEl>
                                          <p:spTgt spid="6">
                                            <p:txEl>
                                              <p:pRg st="1" end="1"/>
                                            </p:txEl>
                                          </p:spTgt>
                                        </p:tgtEl>
                                        <p:attrNameLst>
                                          <p:attrName>style.rotation</p:attrName>
                                        </p:attrNameLst>
                                      </p:cBhvr>
                                      <p:tavLst>
                                        <p:tav tm="0">
                                          <p:val>
                                            <p:fltVal val="720"/>
                                          </p:val>
                                        </p:tav>
                                        <p:tav tm="100000">
                                          <p:val>
                                            <p:fltVal val="0"/>
                                          </p:val>
                                        </p:tav>
                                      </p:tavLst>
                                    </p:anim>
                                    <p:anim calcmode="lin" valueType="num">
                                      <p:cBhvr>
                                        <p:cTn id="28" dur="2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29" dur="2000" fill="hold"/>
                                        <p:tgtEl>
                                          <p:spTgt spid="6">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a:xfrm>
            <a:off x="2590800" y="76200"/>
            <a:ext cx="6477000" cy="1143000"/>
          </a:xfrm>
          <a:effectLst>
            <a:outerShdw blurRad="50800" dist="38100" dir="2700000" algn="tl" rotWithShape="0">
              <a:prstClr val="black">
                <a:alpha val="40000"/>
              </a:prstClr>
            </a:outerShdw>
          </a:effectLst>
        </p:spPr>
        <p:txBody>
          <a:bodyPr/>
          <a:lstStyle/>
          <a:p>
            <a:pPr algn="ctr" defTabSz="457200">
              <a:spcBef>
                <a:spcPts val="0"/>
              </a:spcBef>
              <a:spcAft>
                <a:spcPts val="0"/>
              </a:spcAft>
              <a:buNone/>
            </a:pPr>
            <a:r>
              <a:rPr lang="en-US" sz="4400" b="0" i="0">
                <a:solidFill>
                  <a:srgbClr val="FFFFFF"/>
                </a:solidFill>
                <a:latin typeface="Georgia"/>
                <a:ea typeface="ＭＳ Ｐゴシック"/>
                <a:cs typeface="Georgia"/>
              </a:rPr>
              <a:t>Sugerencias de desayuno</a:t>
            </a:r>
          </a:p>
        </p:txBody>
      </p:sp>
      <p:sp>
        <p:nvSpPr>
          <p:cNvPr id="407555" name="Rectangle 3"/>
          <p:cNvSpPr>
            <a:spLocks noGrp="1" noChangeArrowheads="1"/>
          </p:cNvSpPr>
          <p:nvPr>
            <p:ph idx="1"/>
          </p:nvPr>
        </p:nvSpPr>
        <p:spPr>
          <a:xfrm>
            <a:off x="2667000" y="990600"/>
            <a:ext cx="6324600" cy="5867400"/>
          </a:xfrm>
        </p:spPr>
        <p:txBody>
          <a:bodyPr/>
          <a:lstStyle/>
          <a:p>
            <a:pPr marL="0" indent="0" algn="l" defTabSz="457200">
              <a:spcBef>
                <a:spcPts val="768"/>
              </a:spcBef>
              <a:spcAft>
                <a:spcPts val="0"/>
              </a:spcAft>
              <a:buNone/>
            </a:pPr>
            <a:r>
              <a:rPr lang="en-US" sz="2400" b="0" i="0" dirty="0" err="1">
                <a:solidFill>
                  <a:schemeClr val="tx1"/>
                </a:solidFill>
                <a:latin typeface="Calibri"/>
                <a:ea typeface="ＭＳ Ｐゴシック"/>
                <a:cs typeface="ＭＳ Ｐゴシック"/>
              </a:rPr>
              <a:t>Cereales</a:t>
            </a:r>
            <a:r>
              <a:rPr lang="en-US" sz="2400" b="0" i="0" dirty="0">
                <a:solidFill>
                  <a:schemeClr val="tx1"/>
                </a:solidFill>
                <a:latin typeface="Calibri"/>
                <a:ea typeface="ＭＳ Ｐゴシック"/>
                <a:cs typeface="ＭＳ Ｐゴシック"/>
              </a:rPr>
              <a:t> con granola, </a:t>
            </a:r>
            <a:r>
              <a:rPr lang="en-US" sz="2400" b="0" i="0" dirty="0" err="1">
                <a:solidFill>
                  <a:schemeClr val="tx1"/>
                </a:solidFill>
                <a:latin typeface="Calibri"/>
                <a:ea typeface="ＭＳ Ｐゴシック"/>
                <a:cs typeface="ＭＳ Ｐゴシック"/>
              </a:rPr>
              <a:t>yogur</a:t>
            </a:r>
            <a:r>
              <a:rPr lang="en-US" sz="2400" b="0" i="0" dirty="0">
                <a:solidFill>
                  <a:schemeClr val="tx1"/>
                </a:solidFill>
                <a:latin typeface="Calibri"/>
                <a:ea typeface="ＭＳ Ｐゴシック"/>
                <a:cs typeface="ＭＳ Ｐゴシック"/>
              </a:rPr>
              <a:t>, </a:t>
            </a:r>
            <a:r>
              <a:rPr lang="en-US" sz="2400" b="0" i="0" dirty="0" err="1">
                <a:solidFill>
                  <a:schemeClr val="tx1"/>
                </a:solidFill>
                <a:latin typeface="Calibri"/>
                <a:ea typeface="ＭＳ Ｐゴシック"/>
                <a:cs typeface="ＭＳ Ｐゴシック"/>
              </a:rPr>
              <a:t>una</a:t>
            </a:r>
            <a:r>
              <a:rPr lang="en-US" sz="2400" b="0" i="0" dirty="0">
                <a:solidFill>
                  <a:schemeClr val="tx1"/>
                </a:solidFill>
                <a:latin typeface="Calibri"/>
                <a:ea typeface="ＭＳ Ｐゴシック"/>
                <a:cs typeface="ＭＳ Ｐゴシック"/>
              </a:rPr>
              <a:t> </a:t>
            </a:r>
            <a:r>
              <a:rPr lang="en-US" sz="2400" b="0" i="0" dirty="0" err="1">
                <a:solidFill>
                  <a:schemeClr val="tx1"/>
                </a:solidFill>
                <a:latin typeface="Calibri"/>
                <a:ea typeface="ＭＳ Ｐゴシック"/>
                <a:cs typeface="ＭＳ Ｐゴシック"/>
              </a:rPr>
              <a:t>manzana</a:t>
            </a:r>
            <a:r>
              <a:rPr lang="en-US" sz="2400" b="0" i="0" dirty="0">
                <a:solidFill>
                  <a:schemeClr val="tx1"/>
                </a:solidFill>
                <a:latin typeface="Calibri"/>
                <a:ea typeface="ＭＳ Ｐゴシック"/>
                <a:cs typeface="ＭＳ Ｐゴシック"/>
              </a:rPr>
              <a:t> en </a:t>
            </a:r>
            <a:r>
              <a:rPr lang="en-US" sz="2400" b="0" i="0" dirty="0" err="1" smtClean="0">
                <a:solidFill>
                  <a:schemeClr val="tx1"/>
                </a:solidFill>
                <a:latin typeface="Calibri"/>
                <a:ea typeface="ＭＳ Ｐゴシック"/>
                <a:cs typeface="ＭＳ Ｐゴシック"/>
              </a:rPr>
              <a:t>rodajas</a:t>
            </a:r>
            <a:r>
              <a:rPr lang="en-US" sz="2400" b="0" i="0" dirty="0" smtClean="0">
                <a:solidFill>
                  <a:schemeClr val="tx1"/>
                </a:solidFill>
                <a:latin typeface="Calibri"/>
                <a:ea typeface="ＭＳ Ｐゴシック"/>
                <a:cs typeface="ＭＳ Ｐゴシック"/>
              </a:rPr>
              <a:t> o </a:t>
            </a:r>
            <a:r>
              <a:rPr lang="en-US" sz="2400" b="0" i="0" dirty="0" err="1">
                <a:solidFill>
                  <a:schemeClr val="tx1"/>
                </a:solidFill>
                <a:latin typeface="Calibri"/>
                <a:ea typeface="ＭＳ Ｐゴシック"/>
                <a:cs typeface="ＭＳ Ｐゴシック"/>
              </a:rPr>
              <a:t>huevos</a:t>
            </a:r>
            <a:r>
              <a:rPr lang="en-US" sz="2400" b="0" i="0" dirty="0">
                <a:solidFill>
                  <a:schemeClr val="tx1"/>
                </a:solidFill>
                <a:latin typeface="Calibri"/>
                <a:ea typeface="ＭＳ Ｐゴシック"/>
                <a:cs typeface="ＭＳ Ｐゴシック"/>
              </a:rPr>
              <a:t> </a:t>
            </a:r>
            <a:r>
              <a:rPr lang="en-US" sz="2400" b="0" i="0" dirty="0" err="1">
                <a:solidFill>
                  <a:schemeClr val="tx1"/>
                </a:solidFill>
                <a:latin typeface="Calibri"/>
                <a:ea typeface="ＭＳ Ｐゴシック"/>
                <a:cs typeface="ＭＳ Ｐゴシック"/>
              </a:rPr>
              <a:t>revueltos</a:t>
            </a:r>
            <a:r>
              <a:rPr lang="en-US" sz="2400" b="0" i="0" dirty="0">
                <a:solidFill>
                  <a:schemeClr val="tx1"/>
                </a:solidFill>
                <a:latin typeface="Calibri"/>
                <a:ea typeface="ＭＳ Ｐゴシック"/>
                <a:cs typeface="ＭＳ Ｐゴシック"/>
              </a:rPr>
              <a:t>, tostadas y </a:t>
            </a:r>
            <a:r>
              <a:rPr lang="en-US" sz="2400" b="0" i="0" dirty="0" err="1">
                <a:solidFill>
                  <a:schemeClr val="tx1"/>
                </a:solidFill>
                <a:latin typeface="Calibri"/>
                <a:ea typeface="ＭＳ Ｐゴシック"/>
                <a:cs typeface="ＭＳ Ｐゴシック"/>
              </a:rPr>
              <a:t>jugo</a:t>
            </a:r>
            <a:r>
              <a:rPr lang="en-US" sz="2400" b="0" i="0" dirty="0">
                <a:solidFill>
                  <a:schemeClr val="tx1"/>
                </a:solidFill>
                <a:latin typeface="Calibri"/>
                <a:ea typeface="ＭＳ Ｐゴシック"/>
                <a:cs typeface="ＭＳ Ｐゴシック"/>
              </a:rPr>
              <a:t> de </a:t>
            </a:r>
            <a:r>
              <a:rPr lang="en-US" sz="2400" b="0" i="0" dirty="0" err="1">
                <a:solidFill>
                  <a:schemeClr val="tx1"/>
                </a:solidFill>
                <a:latin typeface="Calibri"/>
                <a:ea typeface="ＭＳ Ｐゴシック"/>
                <a:cs typeface="ＭＳ Ｐゴシック"/>
              </a:rPr>
              <a:t>naranja</a:t>
            </a:r>
            <a:r>
              <a:rPr lang="en-US" sz="2400" b="0" i="0" dirty="0">
                <a:solidFill>
                  <a:schemeClr val="tx1"/>
                </a:solidFill>
                <a:latin typeface="Calibri"/>
                <a:ea typeface="ＭＳ Ｐゴシック"/>
                <a:cs typeface="ＭＳ Ｐゴシック"/>
              </a:rPr>
              <a:t> natural</a:t>
            </a:r>
          </a:p>
          <a:p>
            <a:pPr marL="0" indent="0" algn="l" defTabSz="457200">
              <a:spcBef>
                <a:spcPts val="768"/>
              </a:spcBef>
              <a:spcAft>
                <a:spcPts val="0"/>
              </a:spcAft>
              <a:buNone/>
            </a:pPr>
            <a:r>
              <a:rPr lang="en-US" sz="2400" b="0" i="0" dirty="0" err="1">
                <a:solidFill>
                  <a:schemeClr val="tx1"/>
                </a:solidFill>
                <a:latin typeface="Calibri"/>
                <a:ea typeface="ＭＳ Ｐゴシック"/>
                <a:cs typeface="ＭＳ Ｐゴシック"/>
              </a:rPr>
              <a:t>Omelete</a:t>
            </a:r>
            <a:r>
              <a:rPr lang="en-US" sz="2400" b="0" i="0" dirty="0">
                <a:solidFill>
                  <a:schemeClr val="tx1"/>
                </a:solidFill>
                <a:latin typeface="Calibri"/>
                <a:ea typeface="ＭＳ Ｐゴシック"/>
                <a:cs typeface="ＭＳ Ｐゴシック"/>
              </a:rPr>
              <a:t> </a:t>
            </a:r>
            <a:r>
              <a:rPr lang="en-US" sz="2400" b="0" i="0" dirty="0" err="1">
                <a:solidFill>
                  <a:schemeClr val="tx1"/>
                </a:solidFill>
                <a:latin typeface="Calibri"/>
                <a:ea typeface="ＭＳ Ｐゴシック"/>
                <a:cs typeface="ＭＳ Ｐゴシック"/>
              </a:rPr>
              <a:t>vegetariano</a:t>
            </a:r>
            <a:r>
              <a:rPr lang="en-US" sz="2400" b="0" i="0" dirty="0">
                <a:solidFill>
                  <a:schemeClr val="tx1"/>
                </a:solidFill>
                <a:latin typeface="Calibri"/>
                <a:ea typeface="ＭＳ Ｐゴシック"/>
                <a:cs typeface="ＭＳ Ｐゴシック"/>
              </a:rPr>
              <a:t>, </a:t>
            </a:r>
            <a:r>
              <a:rPr lang="en-US" sz="2400" b="0" i="0" dirty="0" err="1">
                <a:solidFill>
                  <a:schemeClr val="tx1"/>
                </a:solidFill>
                <a:latin typeface="Calibri"/>
                <a:ea typeface="ＭＳ Ｐゴシック"/>
                <a:cs typeface="ＭＳ Ｐゴシック"/>
              </a:rPr>
              <a:t>panecillo</a:t>
            </a:r>
            <a:r>
              <a:rPr lang="en-US" sz="2400" b="0" i="0" dirty="0">
                <a:solidFill>
                  <a:schemeClr val="tx1"/>
                </a:solidFill>
                <a:latin typeface="Calibri"/>
                <a:ea typeface="ＭＳ Ｐゴシック"/>
                <a:cs typeface="ＭＳ Ｐゴシック"/>
              </a:rPr>
              <a:t> integral, </a:t>
            </a:r>
            <a:r>
              <a:rPr lang="en-US" sz="2400" b="0" i="0" dirty="0" err="1">
                <a:solidFill>
                  <a:schemeClr val="tx1"/>
                </a:solidFill>
                <a:latin typeface="Calibri"/>
                <a:ea typeface="ＭＳ Ｐゴシック"/>
                <a:cs typeface="ＭＳ Ｐゴシック"/>
              </a:rPr>
              <a:t>fruta</a:t>
            </a:r>
            <a:r>
              <a:rPr lang="en-US" sz="2400" b="0" i="0" dirty="0">
                <a:solidFill>
                  <a:schemeClr val="tx1"/>
                </a:solidFill>
                <a:latin typeface="Calibri"/>
                <a:ea typeface="ＭＳ Ｐゴシック"/>
                <a:cs typeface="ＭＳ Ｐゴシック"/>
              </a:rPr>
              <a:t> </a:t>
            </a:r>
          </a:p>
          <a:p>
            <a:pPr marL="0" indent="0" algn="l" defTabSz="457200">
              <a:spcBef>
                <a:spcPts val="768"/>
              </a:spcBef>
              <a:spcAft>
                <a:spcPts val="0"/>
              </a:spcAft>
              <a:buNone/>
            </a:pPr>
            <a:r>
              <a:rPr lang="en-US" sz="2400" b="0" i="0" dirty="0" err="1">
                <a:solidFill>
                  <a:schemeClr val="tx1"/>
                </a:solidFill>
                <a:latin typeface="Calibri"/>
                <a:ea typeface="ＭＳ Ｐゴシック"/>
                <a:cs typeface="ＭＳ Ｐゴシック"/>
              </a:rPr>
              <a:t>Panqueques</a:t>
            </a:r>
            <a:r>
              <a:rPr lang="en-US" sz="2400" b="0" i="0" dirty="0">
                <a:solidFill>
                  <a:schemeClr val="tx1"/>
                </a:solidFill>
                <a:latin typeface="Calibri"/>
                <a:ea typeface="ＭＳ Ｐゴシック"/>
                <a:cs typeface="ＭＳ Ｐゴシック"/>
              </a:rPr>
              <a:t> </a:t>
            </a:r>
            <a:r>
              <a:rPr lang="en-US" sz="2400" b="0" i="0" dirty="0" err="1">
                <a:solidFill>
                  <a:schemeClr val="tx1"/>
                </a:solidFill>
                <a:latin typeface="Calibri"/>
                <a:ea typeface="ＭＳ Ｐゴシック"/>
                <a:cs typeface="ＭＳ Ｐゴシック"/>
              </a:rPr>
              <a:t>integrales</a:t>
            </a:r>
            <a:r>
              <a:rPr lang="en-US" sz="2400" b="0" i="0" dirty="0">
                <a:solidFill>
                  <a:schemeClr val="tx1"/>
                </a:solidFill>
                <a:latin typeface="Calibri"/>
                <a:ea typeface="ＭＳ Ｐゴシック"/>
                <a:cs typeface="ＭＳ Ｐゴシック"/>
              </a:rPr>
              <a:t> o </a:t>
            </a:r>
            <a:r>
              <a:rPr lang="en-US" sz="2400" b="0" i="0" dirty="0" err="1">
                <a:solidFill>
                  <a:schemeClr val="tx1"/>
                </a:solidFill>
                <a:latin typeface="Calibri"/>
                <a:ea typeface="ＭＳ Ｐゴシック"/>
                <a:cs typeface="ＭＳ Ｐゴシック"/>
              </a:rPr>
              <a:t>wafles</a:t>
            </a:r>
            <a:r>
              <a:rPr lang="en-US" sz="2400" b="0" i="0" dirty="0">
                <a:solidFill>
                  <a:schemeClr val="tx1"/>
                </a:solidFill>
                <a:latin typeface="Calibri"/>
                <a:ea typeface="ＭＳ Ｐゴシック"/>
                <a:cs typeface="ＭＳ Ｐゴシック"/>
              </a:rPr>
              <a:t> con </a:t>
            </a:r>
            <a:r>
              <a:rPr lang="en-US" sz="2400" b="0" i="0" dirty="0" err="1">
                <a:solidFill>
                  <a:schemeClr val="tx1"/>
                </a:solidFill>
                <a:latin typeface="Calibri"/>
                <a:ea typeface="ＭＳ Ｐゴシック"/>
                <a:cs typeface="ＭＳ Ｐゴシック"/>
              </a:rPr>
              <a:t>frutos</a:t>
            </a:r>
            <a:r>
              <a:rPr lang="en-US" sz="2400" b="0" i="0" dirty="0">
                <a:solidFill>
                  <a:schemeClr val="tx1"/>
                </a:solidFill>
                <a:latin typeface="Calibri"/>
                <a:ea typeface="ＭＳ Ｐゴシック"/>
                <a:cs typeface="ＭＳ Ｐゴシック"/>
              </a:rPr>
              <a:t> </a:t>
            </a:r>
            <a:r>
              <a:rPr lang="en-US" sz="2400" b="0" i="0" dirty="0" err="1">
                <a:solidFill>
                  <a:schemeClr val="tx1"/>
                </a:solidFill>
                <a:latin typeface="Calibri"/>
                <a:ea typeface="ＭＳ Ｐゴシック"/>
                <a:cs typeface="ＭＳ Ｐゴシック"/>
              </a:rPr>
              <a:t>rojos</a:t>
            </a:r>
            <a:endParaRPr lang="en-US" sz="2400" b="0" i="0" dirty="0">
              <a:solidFill>
                <a:schemeClr val="tx1"/>
              </a:solidFill>
              <a:latin typeface="Calibri"/>
              <a:ea typeface="ＭＳ Ｐゴシック"/>
              <a:cs typeface="ＭＳ Ｐゴシック"/>
            </a:endParaRPr>
          </a:p>
          <a:p>
            <a:pPr marL="0" indent="0" algn="l" defTabSz="457200">
              <a:spcBef>
                <a:spcPts val="768"/>
              </a:spcBef>
              <a:spcAft>
                <a:spcPts val="0"/>
              </a:spcAft>
              <a:buNone/>
            </a:pPr>
            <a:r>
              <a:rPr lang="en-US" sz="2400" b="0" i="0" dirty="0">
                <a:solidFill>
                  <a:schemeClr val="tx1"/>
                </a:solidFill>
                <a:latin typeface="Calibri"/>
                <a:ea typeface="ＭＳ Ｐゴシック"/>
                <a:cs typeface="ＭＳ Ｐゴシック"/>
              </a:rPr>
              <a:t>Tostadas </a:t>
            </a:r>
            <a:r>
              <a:rPr lang="en-US" sz="2400" b="0" i="0" dirty="0" err="1">
                <a:solidFill>
                  <a:schemeClr val="tx1"/>
                </a:solidFill>
                <a:latin typeface="Calibri"/>
                <a:ea typeface="ＭＳ Ｐゴシック"/>
                <a:cs typeface="ＭＳ Ｐゴシック"/>
              </a:rPr>
              <a:t>francesas</a:t>
            </a:r>
            <a:r>
              <a:rPr lang="en-US" sz="2400" b="0" i="0" dirty="0">
                <a:solidFill>
                  <a:schemeClr val="tx1"/>
                </a:solidFill>
                <a:latin typeface="Calibri"/>
                <a:ea typeface="ＭＳ Ｐゴシック"/>
                <a:cs typeface="ＭＳ Ｐゴシック"/>
              </a:rPr>
              <a:t> con </a:t>
            </a:r>
            <a:r>
              <a:rPr lang="en-US" sz="2400" b="0" i="0" dirty="0" err="1">
                <a:solidFill>
                  <a:schemeClr val="tx1"/>
                </a:solidFill>
                <a:latin typeface="Calibri"/>
                <a:ea typeface="ＭＳ Ｐゴシック"/>
                <a:cs typeface="ＭＳ Ｐゴシック"/>
              </a:rPr>
              <a:t>fruta</a:t>
            </a:r>
            <a:r>
              <a:rPr lang="en-US" sz="2400" b="0" i="0" dirty="0">
                <a:solidFill>
                  <a:schemeClr val="tx1"/>
                </a:solidFill>
                <a:latin typeface="Calibri"/>
                <a:ea typeface="ＭＳ Ｐゴシック"/>
                <a:cs typeface="ＭＳ Ｐゴシック"/>
              </a:rPr>
              <a:t>, </a:t>
            </a:r>
            <a:r>
              <a:rPr lang="en-US" sz="2400" b="0" i="0" dirty="0" err="1">
                <a:solidFill>
                  <a:schemeClr val="tx1"/>
                </a:solidFill>
                <a:latin typeface="Calibri"/>
                <a:ea typeface="ＭＳ Ｐゴシック"/>
                <a:cs typeface="ＭＳ Ｐゴシック"/>
              </a:rPr>
              <a:t>jugo</a:t>
            </a:r>
            <a:r>
              <a:rPr lang="en-US" sz="2400" b="0" i="0" dirty="0">
                <a:solidFill>
                  <a:schemeClr val="tx1"/>
                </a:solidFill>
                <a:latin typeface="Calibri"/>
                <a:ea typeface="ＭＳ Ｐゴシック"/>
                <a:cs typeface="ＭＳ Ｐゴシック"/>
              </a:rPr>
              <a:t> de </a:t>
            </a:r>
            <a:r>
              <a:rPr lang="en-US" sz="2400" b="0" i="0" dirty="0" err="1">
                <a:solidFill>
                  <a:schemeClr val="tx1"/>
                </a:solidFill>
                <a:latin typeface="Calibri"/>
                <a:ea typeface="ＭＳ Ｐゴシック"/>
                <a:cs typeface="ＭＳ Ｐゴシック"/>
              </a:rPr>
              <a:t>naranja</a:t>
            </a:r>
            <a:r>
              <a:rPr lang="en-US" sz="2400" b="0" i="0" dirty="0">
                <a:solidFill>
                  <a:schemeClr val="tx1"/>
                </a:solidFill>
                <a:latin typeface="Calibri"/>
                <a:ea typeface="ＭＳ Ｐゴシック"/>
                <a:cs typeface="ＭＳ Ｐゴシック"/>
              </a:rPr>
              <a:t> o </a:t>
            </a:r>
            <a:r>
              <a:rPr lang="en-US" sz="2400" b="0" i="0" dirty="0" err="1">
                <a:solidFill>
                  <a:schemeClr val="tx1"/>
                </a:solidFill>
                <a:latin typeface="Calibri"/>
                <a:ea typeface="ＭＳ Ｐゴシック"/>
                <a:cs typeface="ＭＳ Ｐゴシック"/>
              </a:rPr>
              <a:t>leche</a:t>
            </a:r>
            <a:endParaRPr lang="en-US" sz="2400" b="0" i="0" dirty="0">
              <a:solidFill>
                <a:schemeClr val="tx1"/>
              </a:solidFill>
              <a:latin typeface="Calibri"/>
              <a:ea typeface="ＭＳ Ｐゴシック"/>
              <a:cs typeface="ＭＳ Ｐゴシック"/>
            </a:endParaRPr>
          </a:p>
          <a:p>
            <a:pPr marL="0" indent="0" algn="l" defTabSz="457200">
              <a:spcBef>
                <a:spcPts val="768"/>
              </a:spcBef>
              <a:spcAft>
                <a:spcPts val="0"/>
              </a:spcAft>
              <a:buNone/>
            </a:pPr>
            <a:r>
              <a:rPr lang="en-US" sz="2400" b="0" i="0" dirty="0" err="1">
                <a:solidFill>
                  <a:schemeClr val="tx1"/>
                </a:solidFill>
                <a:latin typeface="Calibri"/>
                <a:ea typeface="ＭＳ Ｐゴシック"/>
                <a:cs typeface="ＭＳ Ｐゴシック"/>
              </a:rPr>
              <a:t>Queso</a:t>
            </a:r>
            <a:r>
              <a:rPr lang="en-US" sz="2400" b="0" i="0" dirty="0">
                <a:solidFill>
                  <a:schemeClr val="tx1"/>
                </a:solidFill>
                <a:latin typeface="Calibri"/>
                <a:ea typeface="ＭＳ Ｐゴシック"/>
                <a:cs typeface="ＭＳ Ｐゴシック"/>
              </a:rPr>
              <a:t> </a:t>
            </a:r>
            <a:r>
              <a:rPr lang="en-US" sz="2400" b="0" i="0" dirty="0" err="1">
                <a:solidFill>
                  <a:schemeClr val="tx1"/>
                </a:solidFill>
                <a:latin typeface="Calibri"/>
                <a:ea typeface="ＭＳ Ｐゴシック"/>
                <a:cs typeface="ＭＳ Ｐゴシック"/>
              </a:rPr>
              <a:t>descremado</a:t>
            </a:r>
            <a:r>
              <a:rPr lang="en-US" sz="2400" b="0" i="0" dirty="0">
                <a:solidFill>
                  <a:schemeClr val="tx1"/>
                </a:solidFill>
                <a:latin typeface="Calibri"/>
                <a:ea typeface="ＭＳ Ｐゴシック"/>
                <a:cs typeface="ＭＳ Ｐゴシック"/>
              </a:rPr>
              <a:t> </a:t>
            </a:r>
            <a:r>
              <a:rPr lang="en-US" sz="2400" b="0" i="0" dirty="0" err="1">
                <a:solidFill>
                  <a:schemeClr val="tx1"/>
                </a:solidFill>
                <a:latin typeface="Calibri"/>
                <a:ea typeface="ＭＳ Ｐゴシック"/>
                <a:cs typeface="ＭＳ Ｐゴシック"/>
              </a:rPr>
              <a:t>derretido</a:t>
            </a:r>
            <a:r>
              <a:rPr lang="en-US" sz="2400" b="0" i="0" dirty="0">
                <a:solidFill>
                  <a:schemeClr val="tx1"/>
                </a:solidFill>
                <a:latin typeface="Calibri"/>
                <a:ea typeface="ＭＳ Ｐゴシック"/>
                <a:cs typeface="ＭＳ Ｐゴシック"/>
              </a:rPr>
              <a:t> </a:t>
            </a:r>
            <a:r>
              <a:rPr lang="en-US" sz="2400" b="0" i="0" dirty="0" err="1">
                <a:solidFill>
                  <a:schemeClr val="tx1"/>
                </a:solidFill>
                <a:latin typeface="Calibri"/>
                <a:ea typeface="ＭＳ Ｐゴシック"/>
                <a:cs typeface="ＭＳ Ｐゴシック"/>
              </a:rPr>
              <a:t>sobre</a:t>
            </a:r>
            <a:r>
              <a:rPr lang="en-US" sz="2400" b="0" i="0" dirty="0">
                <a:solidFill>
                  <a:schemeClr val="tx1"/>
                </a:solidFill>
                <a:latin typeface="Calibri"/>
                <a:ea typeface="ＭＳ Ｐゴシック"/>
                <a:cs typeface="ＭＳ Ｐゴシック"/>
              </a:rPr>
              <a:t> tostadas con </a:t>
            </a:r>
            <a:r>
              <a:rPr lang="en-US" sz="2400" b="0" i="0" dirty="0" err="1">
                <a:solidFill>
                  <a:schemeClr val="tx1"/>
                </a:solidFill>
                <a:latin typeface="Calibri"/>
                <a:ea typeface="ＭＳ Ｐゴシック"/>
                <a:cs typeface="ＭＳ Ｐゴシック"/>
              </a:rPr>
              <a:t>una</a:t>
            </a:r>
            <a:r>
              <a:rPr lang="en-US" sz="2400" b="0" i="0" dirty="0">
                <a:solidFill>
                  <a:schemeClr val="tx1"/>
                </a:solidFill>
                <a:latin typeface="Calibri"/>
                <a:ea typeface="ＭＳ Ｐゴシック"/>
                <a:cs typeface="ＭＳ Ｐゴシック"/>
              </a:rPr>
              <a:t> </a:t>
            </a:r>
            <a:r>
              <a:rPr lang="en-US" sz="2400" b="0" i="0" dirty="0" err="1">
                <a:solidFill>
                  <a:schemeClr val="tx1"/>
                </a:solidFill>
                <a:latin typeface="Calibri"/>
                <a:ea typeface="ＭＳ Ｐゴシック"/>
                <a:cs typeface="ＭＳ Ｐゴシック"/>
              </a:rPr>
              <a:t>fruta</a:t>
            </a:r>
            <a:endParaRPr lang="en-US" sz="2400" b="0" i="0" dirty="0">
              <a:solidFill>
                <a:schemeClr val="tx1"/>
              </a:solidFill>
              <a:latin typeface="Calibri"/>
              <a:ea typeface="ＭＳ Ｐゴシック"/>
              <a:cs typeface="ＭＳ Ｐゴシック"/>
            </a:endParaRPr>
          </a:p>
          <a:p>
            <a:pPr marL="0" indent="0">
              <a:spcBef>
                <a:spcPts val="768"/>
              </a:spcBef>
              <a:spcAft>
                <a:spcPts val="0"/>
              </a:spcAft>
              <a:buNone/>
            </a:pPr>
            <a:r>
              <a:rPr lang="en-US" sz="2400" b="0" i="0" dirty="0" err="1">
                <a:solidFill>
                  <a:schemeClr val="tx1"/>
                </a:solidFill>
                <a:latin typeface="Calibri"/>
                <a:ea typeface="ＭＳ Ｐゴシック"/>
                <a:cs typeface="ＭＳ Ｐゴシック"/>
              </a:rPr>
              <a:t>Queso</a:t>
            </a:r>
            <a:r>
              <a:rPr lang="en-US" sz="2400" b="0" i="0" dirty="0">
                <a:solidFill>
                  <a:schemeClr val="tx1"/>
                </a:solidFill>
                <a:latin typeface="Calibri"/>
                <a:ea typeface="ＭＳ Ｐゴシック"/>
                <a:cs typeface="ＭＳ Ｐゴシック"/>
              </a:rPr>
              <a:t> </a:t>
            </a:r>
            <a:r>
              <a:rPr lang="en-US" sz="2400" dirty="0" err="1" smtClean="0">
                <a:ea typeface="ＭＳ Ｐゴシック"/>
                <a:cs typeface="ＭＳ Ｐゴシック"/>
              </a:rPr>
              <a:t>crema</a:t>
            </a:r>
            <a:r>
              <a:rPr lang="en-US" sz="2400" dirty="0" smtClean="0">
                <a:ea typeface="ＭＳ Ｐゴシック"/>
                <a:cs typeface="ＭＳ Ｐゴシック"/>
              </a:rPr>
              <a:t> </a:t>
            </a:r>
            <a:r>
              <a:rPr lang="en-US" sz="2400" dirty="0" err="1" smtClean="0">
                <a:ea typeface="ＭＳ Ｐゴシック"/>
                <a:cs typeface="ＭＳ Ｐゴシック"/>
              </a:rPr>
              <a:t>descremado</a:t>
            </a:r>
            <a:r>
              <a:rPr lang="en-US" sz="2400" dirty="0" smtClean="0">
                <a:ea typeface="ＭＳ Ｐゴシック"/>
                <a:cs typeface="ＭＳ Ｐゴシック"/>
              </a:rPr>
              <a:t>, en </a:t>
            </a:r>
            <a:r>
              <a:rPr lang="en-US" sz="2400" b="0" i="0" dirty="0" err="1">
                <a:solidFill>
                  <a:schemeClr val="tx1"/>
                </a:solidFill>
                <a:latin typeface="Calibri"/>
                <a:ea typeface="ＭＳ Ｐゴシック"/>
                <a:cs typeface="ＭＳ Ｐゴシック"/>
              </a:rPr>
              <a:t>una</a:t>
            </a:r>
            <a:r>
              <a:rPr lang="en-US" sz="2400" b="0" i="0" dirty="0">
                <a:solidFill>
                  <a:schemeClr val="tx1"/>
                </a:solidFill>
                <a:latin typeface="Calibri"/>
                <a:ea typeface="ＭＳ Ｐゴシック"/>
                <a:cs typeface="ＭＳ Ｐゴシック"/>
              </a:rPr>
              <a:t> </a:t>
            </a:r>
            <a:r>
              <a:rPr lang="en-US" sz="2400" b="0" i="0" dirty="0" err="1">
                <a:solidFill>
                  <a:schemeClr val="tx1"/>
                </a:solidFill>
                <a:latin typeface="Calibri"/>
                <a:ea typeface="ＭＳ Ｐゴシック"/>
                <a:cs typeface="ＭＳ Ｐゴシック"/>
              </a:rPr>
              <a:t>rosca</a:t>
            </a:r>
            <a:r>
              <a:rPr lang="en-US" sz="2400" b="0" i="0" dirty="0">
                <a:solidFill>
                  <a:schemeClr val="tx1"/>
                </a:solidFill>
                <a:latin typeface="Calibri"/>
                <a:ea typeface="ＭＳ Ｐゴシック"/>
                <a:cs typeface="ＭＳ Ｐゴシック"/>
              </a:rPr>
              <a:t> de pan integral</a:t>
            </a:r>
          </a:p>
          <a:p>
            <a:pPr marL="0" indent="0" algn="l" defTabSz="457200">
              <a:spcBef>
                <a:spcPts val="768"/>
              </a:spcBef>
              <a:spcAft>
                <a:spcPts val="0"/>
              </a:spcAft>
              <a:buNone/>
            </a:pPr>
            <a:r>
              <a:rPr lang="en-US" sz="2400" b="0" i="0" dirty="0" err="1">
                <a:solidFill>
                  <a:schemeClr val="tx1"/>
                </a:solidFill>
                <a:latin typeface="Calibri"/>
                <a:ea typeface="ＭＳ Ｐゴシック"/>
                <a:cs typeface="ＭＳ Ｐゴシック"/>
              </a:rPr>
              <a:t>Mantequilla</a:t>
            </a:r>
            <a:r>
              <a:rPr lang="en-US" sz="2400" b="0" i="0" dirty="0">
                <a:solidFill>
                  <a:schemeClr val="tx1"/>
                </a:solidFill>
                <a:latin typeface="Calibri"/>
                <a:ea typeface="ＭＳ Ｐゴシック"/>
                <a:cs typeface="ＭＳ Ｐゴシック"/>
              </a:rPr>
              <a:t> de </a:t>
            </a:r>
            <a:r>
              <a:rPr lang="en-US" sz="2400" b="0" i="0" dirty="0" err="1">
                <a:solidFill>
                  <a:schemeClr val="tx1"/>
                </a:solidFill>
                <a:latin typeface="Calibri"/>
                <a:ea typeface="ＭＳ Ｐゴシック"/>
                <a:cs typeface="ＭＳ Ｐゴシック"/>
              </a:rPr>
              <a:t>maní</a:t>
            </a:r>
            <a:r>
              <a:rPr lang="en-US" sz="2400" b="0" i="0" dirty="0">
                <a:solidFill>
                  <a:schemeClr val="tx1"/>
                </a:solidFill>
                <a:latin typeface="Calibri"/>
                <a:ea typeface="ＭＳ Ｐゴシック"/>
                <a:cs typeface="ＭＳ Ｐゴシック"/>
              </a:rPr>
              <a:t>, banana, </a:t>
            </a:r>
            <a:r>
              <a:rPr lang="en-US" sz="2400" b="0" i="0" dirty="0" err="1">
                <a:solidFill>
                  <a:schemeClr val="tx1"/>
                </a:solidFill>
                <a:latin typeface="Calibri"/>
                <a:ea typeface="ＭＳ Ｐゴシック"/>
                <a:cs typeface="ＭＳ Ｐゴシック"/>
              </a:rPr>
              <a:t>panecillo</a:t>
            </a:r>
            <a:r>
              <a:rPr lang="en-US" sz="2400" b="0" i="0" dirty="0">
                <a:solidFill>
                  <a:schemeClr val="tx1"/>
                </a:solidFill>
                <a:latin typeface="Calibri"/>
                <a:ea typeface="ＭＳ Ｐゴシック"/>
                <a:cs typeface="ＭＳ Ｐゴシック"/>
              </a:rPr>
              <a:t> </a:t>
            </a:r>
            <a:r>
              <a:rPr lang="en-US" sz="2400" b="0" i="0" dirty="0" err="1" smtClean="0">
                <a:solidFill>
                  <a:schemeClr val="tx1"/>
                </a:solidFill>
                <a:latin typeface="Calibri"/>
                <a:ea typeface="ＭＳ Ｐゴシック"/>
                <a:cs typeface="ＭＳ Ｐゴシック"/>
              </a:rPr>
              <a:t>inglés</a:t>
            </a:r>
            <a:r>
              <a:rPr lang="en-US" sz="2800" b="0" i="0" dirty="0">
                <a:solidFill>
                  <a:schemeClr val="tx1"/>
                </a:solidFill>
                <a:latin typeface="Calibri"/>
                <a:ea typeface="ＭＳ Ｐゴシック"/>
                <a:cs typeface="ＭＳ Ｐゴシック"/>
              </a:rPr>
              <a:t>			</a:t>
            </a:r>
          </a:p>
        </p:txBody>
      </p:sp>
      <p:sp>
        <p:nvSpPr>
          <p:cNvPr id="6" name="Slide Number Placeholder 5"/>
          <p:cNvSpPr>
            <a:spLocks noGrp="1"/>
          </p:cNvSpPr>
          <p:nvPr>
            <p:ph type="sldNum" sz="quarter" idx="12"/>
          </p:nvPr>
        </p:nvSpPr>
        <p:spPr/>
        <p:txBody>
          <a:bodyPr/>
          <a:lstStyle/>
          <a:p>
            <a:pPr algn="r">
              <a:buNone/>
            </a:pPr>
            <a:fld id="{37C5B230-4EE1-0C42-ACDF-ACAB6025E2C9}" type="slidenum">
              <a:rPr lang="en-US" sz="1200" b="0" i="0">
                <a:solidFill>
                  <a:schemeClr val="tx1">
                    <a:tint val="75000"/>
                  </a:schemeClr>
                </a:solidFill>
                <a:latin typeface="Times New Roman"/>
                <a:ea typeface="ＭＳ Ｐゴシック"/>
                <a:cs typeface="ＭＳ Ｐゴシック"/>
              </a:rPr>
              <a:pPr algn="r">
                <a:buNone/>
              </a:pPr>
              <a:t>9</a:t>
            </a:fld>
            <a:endParaRPr lang="en-US" sz="1200" b="0" i="0">
              <a:solidFill>
                <a:schemeClr val="tx1">
                  <a:tint val="75000"/>
                </a:schemeClr>
              </a:solidFill>
              <a:latin typeface="Times New Roman"/>
              <a:ea typeface="ＭＳ Ｐゴシック"/>
              <a:cs typeface="ＭＳ Ｐゴシック"/>
            </a:endParaRPr>
          </a:p>
        </p:txBody>
      </p:sp>
      <p:sp>
        <p:nvSpPr>
          <p:cNvPr id="5" name="TextBox 4"/>
          <p:cNvSpPr txBox="1"/>
          <p:nvPr/>
        </p:nvSpPr>
        <p:spPr>
          <a:xfrm>
            <a:off x="152400" y="5562600"/>
            <a:ext cx="1981200" cy="584776"/>
          </a:xfrm>
          <a:prstGeom prst="rect">
            <a:avLst/>
          </a:prstGeom>
          <a:noFill/>
          <a:effectLst>
            <a:glow rad="139700">
              <a:schemeClr val="accent3">
                <a:satMod val="175000"/>
                <a:alpha val="40000"/>
              </a:schemeClr>
            </a:glow>
            <a:innerShdw blurRad="114300">
              <a:prstClr val="black"/>
            </a:innerShdw>
          </a:effectLst>
        </p:spPr>
        <p:txBody>
          <a:bodyPr>
            <a:spAutoFit/>
          </a:bodyPr>
          <a:lstStyle/>
          <a:p>
            <a:pPr algn="ctr">
              <a:buNone/>
            </a:pPr>
            <a:r>
              <a:rPr lang="en-US" sz="3200" b="0" i="0">
                <a:solidFill>
                  <a:srgbClr val="FFEFAA"/>
                </a:solidFill>
                <a:latin typeface="Georgia"/>
                <a:ea typeface="ＭＳ Ｐゴシック"/>
                <a:cs typeface="Georgia"/>
              </a:rPr>
              <a:t>Unidad 11</a:t>
            </a:r>
          </a:p>
        </p:txBody>
      </p:sp>
      <p:sp>
        <p:nvSpPr>
          <p:cNvPr id="9" name="8 CuadroTexto"/>
          <p:cNvSpPr txBox="1"/>
          <p:nvPr/>
        </p:nvSpPr>
        <p:spPr>
          <a:xfrm>
            <a:off x="0" y="4350603"/>
            <a:ext cx="2286000" cy="707886"/>
          </a:xfrm>
          <a:prstGeom prst="rect">
            <a:avLst/>
          </a:prstGeom>
          <a:solidFill>
            <a:schemeClr val="tx1"/>
          </a:solidFill>
        </p:spPr>
        <p:txBody>
          <a:bodyPr wrap="square" rtlCol="0">
            <a:spAutoFit/>
          </a:bodyPr>
          <a:lstStyle/>
          <a:p>
            <a:pPr algn="l">
              <a:lnSpc>
                <a:spcPts val="1600"/>
              </a:lnSpc>
            </a:pPr>
            <a:r>
              <a:rPr lang="es-ES_tradnl" sz="1600" dirty="0" smtClean="0">
                <a:solidFill>
                  <a:srgbClr val="D0BB36"/>
                </a:solidFill>
                <a:latin typeface="DINCond-BoldAlternate" pitchFamily="50" charset="0"/>
              </a:rPr>
              <a:t>Padres que se fortalecen... </a:t>
            </a:r>
          </a:p>
          <a:p>
            <a:pPr algn="r">
              <a:lnSpc>
                <a:spcPts val="1600"/>
              </a:lnSpc>
            </a:pPr>
            <a:r>
              <a:rPr lang="es-ES_tradnl" sz="1600" dirty="0" smtClean="0">
                <a:solidFill>
                  <a:srgbClr val="D0BB36"/>
                </a:solidFill>
                <a:latin typeface="DINCond-BoldAlternate" pitchFamily="50" charset="0"/>
              </a:rPr>
              <a:t>…adolescentes </a:t>
            </a:r>
            <a:r>
              <a:rPr lang="es-ES_tradnl" sz="1600" dirty="0" smtClean="0">
                <a:solidFill>
                  <a:srgbClr val="D0BB36"/>
                </a:solidFill>
                <a:latin typeface="DINCond-BoldAlternate" pitchFamily="50" charset="0"/>
              </a:rPr>
              <a:t>que se transforman.</a:t>
            </a:r>
            <a:endParaRPr lang="es-ES" sz="1600" dirty="0">
              <a:solidFill>
                <a:srgbClr val="D0BB36"/>
              </a:solidFill>
              <a:latin typeface="DINCond-BoldAlternate" pitchFamily="50" charset="0"/>
            </a:endParaRPr>
          </a:p>
        </p:txBody>
      </p:sp>
    </p:spTree>
    <p:extLst>
      <p:ext uri="{BB962C8B-B14F-4D97-AF65-F5344CB8AC3E}">
        <p14:creationId xmlns:p14="http://schemas.microsoft.com/office/powerpoint/2010/main" xmlns="" val="152476756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407554"/>
                                        </p:tgtEl>
                                        <p:attrNameLst>
                                          <p:attrName>style.visibility</p:attrName>
                                        </p:attrNameLst>
                                      </p:cBhvr>
                                      <p:to>
                                        <p:strVal val="visible"/>
                                      </p:to>
                                    </p:set>
                                    <p:anim calcmode="lin" valueType="num">
                                      <p:cBhvr>
                                        <p:cTn id="7" dur="1000" fill="hold"/>
                                        <p:tgtEl>
                                          <p:spTgt spid="407554"/>
                                        </p:tgtEl>
                                        <p:attrNameLst>
                                          <p:attrName>ppt_w</p:attrName>
                                        </p:attrNameLst>
                                      </p:cBhvr>
                                      <p:tavLst>
                                        <p:tav tm="0">
                                          <p:val>
                                            <p:fltVal val="0"/>
                                          </p:val>
                                        </p:tav>
                                        <p:tav tm="100000">
                                          <p:val>
                                            <p:strVal val="#ppt_w"/>
                                          </p:val>
                                        </p:tav>
                                      </p:tavLst>
                                    </p:anim>
                                    <p:anim calcmode="lin" valueType="num">
                                      <p:cBhvr>
                                        <p:cTn id="8" dur="1000" fill="hold"/>
                                        <p:tgtEl>
                                          <p:spTgt spid="407554"/>
                                        </p:tgtEl>
                                        <p:attrNameLst>
                                          <p:attrName>ppt_h</p:attrName>
                                        </p:attrNameLst>
                                      </p:cBhvr>
                                      <p:tavLst>
                                        <p:tav tm="0">
                                          <p:val>
                                            <p:fltVal val="0"/>
                                          </p:val>
                                        </p:tav>
                                        <p:tav tm="100000">
                                          <p:val>
                                            <p:strVal val="#ppt_h"/>
                                          </p:val>
                                        </p:tav>
                                      </p:tavLst>
                                    </p:anim>
                                    <p:anim calcmode="lin" valueType="num">
                                      <p:cBhvr>
                                        <p:cTn id="9" dur="1000" fill="hold"/>
                                        <p:tgtEl>
                                          <p:spTgt spid="40755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07554"/>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1" presetClass="entr" presetSubtype="0" fill="hold" grpId="0" nodeType="afterEffect">
                                  <p:stCondLst>
                                    <p:cond delay="0"/>
                                  </p:stCondLst>
                                  <p:iterate type="wd">
                                    <p:tmPct val="10000"/>
                                  </p:iterate>
                                  <p:childTnLst>
                                    <p:set>
                                      <p:cBhvr>
                                        <p:cTn id="13" dur="1" fill="hold">
                                          <p:stCondLst>
                                            <p:cond delay="0"/>
                                          </p:stCondLst>
                                        </p:cTn>
                                        <p:tgtEl>
                                          <p:spTgt spid="407555">
                                            <p:txEl>
                                              <p:pRg st="0" end="0"/>
                                            </p:txEl>
                                          </p:spTgt>
                                        </p:tgtEl>
                                        <p:attrNameLst>
                                          <p:attrName>style.visibility</p:attrName>
                                        </p:attrNameLst>
                                      </p:cBhvr>
                                      <p:to>
                                        <p:strVal val="visible"/>
                                      </p:to>
                                    </p:set>
                                    <p:anim calcmode="lin" valueType="num">
                                      <p:cBhvr>
                                        <p:cTn id="14" dur="500" fill="hold"/>
                                        <p:tgtEl>
                                          <p:spTgt spid="40755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407555">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40755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40755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407555">
                                            <p:txEl>
                                              <p:pRg st="0" end="0"/>
                                            </p:txEl>
                                          </p:spTgt>
                                        </p:tgtEl>
                                      </p:cBhvr>
                                    </p:animEffect>
                                  </p:childTnLst>
                                </p:cTn>
                              </p:par>
                            </p:childTnLst>
                          </p:cTn>
                        </p:par>
                        <p:par>
                          <p:cTn id="19" fill="hold">
                            <p:stCondLst>
                              <p:cond delay="2450"/>
                            </p:stCondLst>
                            <p:childTnLst>
                              <p:par>
                                <p:cTn id="20" presetID="41" presetClass="entr" presetSubtype="0" fill="hold" grpId="0" nodeType="afterEffect">
                                  <p:stCondLst>
                                    <p:cond delay="0"/>
                                  </p:stCondLst>
                                  <p:iterate type="wd">
                                    <p:tmPct val="10000"/>
                                  </p:iterate>
                                  <p:childTnLst>
                                    <p:set>
                                      <p:cBhvr>
                                        <p:cTn id="21" dur="1" fill="hold">
                                          <p:stCondLst>
                                            <p:cond delay="0"/>
                                          </p:stCondLst>
                                        </p:cTn>
                                        <p:tgtEl>
                                          <p:spTgt spid="407555">
                                            <p:txEl>
                                              <p:pRg st="1" end="1"/>
                                            </p:txEl>
                                          </p:spTgt>
                                        </p:tgtEl>
                                        <p:attrNameLst>
                                          <p:attrName>style.visibility</p:attrName>
                                        </p:attrNameLst>
                                      </p:cBhvr>
                                      <p:to>
                                        <p:strVal val="visible"/>
                                      </p:to>
                                    </p:set>
                                    <p:anim calcmode="lin" valueType="num">
                                      <p:cBhvr>
                                        <p:cTn id="22" dur="500" fill="hold"/>
                                        <p:tgtEl>
                                          <p:spTgt spid="407555">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407555">
                                            <p:txEl>
                                              <p:pRg st="1" end="1"/>
                                            </p:txEl>
                                          </p:spTgt>
                                        </p:tgtEl>
                                        <p:attrNameLst>
                                          <p:attrName>ppt_y</p:attrName>
                                        </p:attrNameLst>
                                      </p:cBhvr>
                                      <p:tavLst>
                                        <p:tav tm="0">
                                          <p:val>
                                            <p:strVal val="#ppt_y"/>
                                          </p:val>
                                        </p:tav>
                                        <p:tav tm="100000">
                                          <p:val>
                                            <p:strVal val="#ppt_y"/>
                                          </p:val>
                                        </p:tav>
                                      </p:tavLst>
                                    </p:anim>
                                    <p:anim calcmode="lin" valueType="num">
                                      <p:cBhvr>
                                        <p:cTn id="24" dur="500" fill="hold"/>
                                        <p:tgtEl>
                                          <p:spTgt spid="407555">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407555">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407555">
                                            <p:txEl>
                                              <p:pRg st="1" end="1"/>
                                            </p:txEl>
                                          </p:spTgt>
                                        </p:tgtEl>
                                      </p:cBhvr>
                                    </p:animEffect>
                                  </p:childTnLst>
                                </p:cTn>
                              </p:par>
                            </p:childTnLst>
                          </p:cTn>
                        </p:par>
                        <p:par>
                          <p:cTn id="27" fill="hold">
                            <p:stCondLst>
                              <p:cond delay="3250"/>
                            </p:stCondLst>
                            <p:childTnLst>
                              <p:par>
                                <p:cTn id="28" presetID="41" presetClass="entr" presetSubtype="0" fill="hold" grpId="0" nodeType="afterEffect">
                                  <p:stCondLst>
                                    <p:cond delay="0"/>
                                  </p:stCondLst>
                                  <p:iterate type="wd">
                                    <p:tmPct val="10000"/>
                                  </p:iterate>
                                  <p:childTnLst>
                                    <p:set>
                                      <p:cBhvr>
                                        <p:cTn id="29" dur="1" fill="hold">
                                          <p:stCondLst>
                                            <p:cond delay="0"/>
                                          </p:stCondLst>
                                        </p:cTn>
                                        <p:tgtEl>
                                          <p:spTgt spid="407555">
                                            <p:txEl>
                                              <p:pRg st="2" end="2"/>
                                            </p:txEl>
                                          </p:spTgt>
                                        </p:tgtEl>
                                        <p:attrNameLst>
                                          <p:attrName>style.visibility</p:attrName>
                                        </p:attrNameLst>
                                      </p:cBhvr>
                                      <p:to>
                                        <p:strVal val="visible"/>
                                      </p:to>
                                    </p:set>
                                    <p:anim calcmode="lin" valueType="num">
                                      <p:cBhvr>
                                        <p:cTn id="30" dur="500" fill="hold"/>
                                        <p:tgtEl>
                                          <p:spTgt spid="407555">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407555">
                                            <p:txEl>
                                              <p:pRg st="2" end="2"/>
                                            </p:txEl>
                                          </p:spTgt>
                                        </p:tgtEl>
                                        <p:attrNameLst>
                                          <p:attrName>ppt_y</p:attrName>
                                        </p:attrNameLst>
                                      </p:cBhvr>
                                      <p:tavLst>
                                        <p:tav tm="0">
                                          <p:val>
                                            <p:strVal val="#ppt_y"/>
                                          </p:val>
                                        </p:tav>
                                        <p:tav tm="100000">
                                          <p:val>
                                            <p:strVal val="#ppt_y"/>
                                          </p:val>
                                        </p:tav>
                                      </p:tavLst>
                                    </p:anim>
                                    <p:anim calcmode="lin" valueType="num">
                                      <p:cBhvr>
                                        <p:cTn id="32" dur="500" fill="hold"/>
                                        <p:tgtEl>
                                          <p:spTgt spid="407555">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407555">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407555">
                                            <p:txEl>
                                              <p:pRg st="2" end="2"/>
                                            </p:txEl>
                                          </p:spTgt>
                                        </p:tgtEl>
                                      </p:cBhvr>
                                    </p:animEffect>
                                  </p:childTnLst>
                                </p:cTn>
                              </p:par>
                            </p:childTnLst>
                          </p:cTn>
                        </p:par>
                        <p:par>
                          <p:cTn id="35" fill="hold">
                            <p:stCondLst>
                              <p:cond delay="4050"/>
                            </p:stCondLst>
                            <p:childTnLst>
                              <p:par>
                                <p:cTn id="36" presetID="41" presetClass="entr" presetSubtype="0" fill="hold" grpId="0" nodeType="afterEffect">
                                  <p:stCondLst>
                                    <p:cond delay="0"/>
                                  </p:stCondLst>
                                  <p:iterate type="wd">
                                    <p:tmPct val="10000"/>
                                  </p:iterate>
                                  <p:childTnLst>
                                    <p:set>
                                      <p:cBhvr>
                                        <p:cTn id="37" dur="1" fill="hold">
                                          <p:stCondLst>
                                            <p:cond delay="0"/>
                                          </p:stCondLst>
                                        </p:cTn>
                                        <p:tgtEl>
                                          <p:spTgt spid="407555">
                                            <p:txEl>
                                              <p:pRg st="3" end="3"/>
                                            </p:txEl>
                                          </p:spTgt>
                                        </p:tgtEl>
                                        <p:attrNameLst>
                                          <p:attrName>style.visibility</p:attrName>
                                        </p:attrNameLst>
                                      </p:cBhvr>
                                      <p:to>
                                        <p:strVal val="visible"/>
                                      </p:to>
                                    </p:set>
                                    <p:anim calcmode="lin" valueType="num">
                                      <p:cBhvr>
                                        <p:cTn id="38" dur="500" fill="hold"/>
                                        <p:tgtEl>
                                          <p:spTgt spid="407555">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407555">
                                            <p:txEl>
                                              <p:pRg st="3" end="3"/>
                                            </p:txEl>
                                          </p:spTgt>
                                        </p:tgtEl>
                                        <p:attrNameLst>
                                          <p:attrName>ppt_y</p:attrName>
                                        </p:attrNameLst>
                                      </p:cBhvr>
                                      <p:tavLst>
                                        <p:tav tm="0">
                                          <p:val>
                                            <p:strVal val="#ppt_y"/>
                                          </p:val>
                                        </p:tav>
                                        <p:tav tm="100000">
                                          <p:val>
                                            <p:strVal val="#ppt_y"/>
                                          </p:val>
                                        </p:tav>
                                      </p:tavLst>
                                    </p:anim>
                                    <p:anim calcmode="lin" valueType="num">
                                      <p:cBhvr>
                                        <p:cTn id="40" dur="500" fill="hold"/>
                                        <p:tgtEl>
                                          <p:spTgt spid="407555">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407555">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407555">
                                            <p:txEl>
                                              <p:pRg st="3" end="3"/>
                                            </p:txEl>
                                          </p:spTgt>
                                        </p:tgtEl>
                                      </p:cBhvr>
                                    </p:animEffect>
                                  </p:childTnLst>
                                </p:cTn>
                              </p:par>
                            </p:childTnLst>
                          </p:cTn>
                        </p:par>
                        <p:par>
                          <p:cTn id="43" fill="hold">
                            <p:stCondLst>
                              <p:cond delay="5000"/>
                            </p:stCondLst>
                            <p:childTnLst>
                              <p:par>
                                <p:cTn id="44" presetID="41" presetClass="entr" presetSubtype="0" fill="hold" grpId="0" nodeType="afterEffect">
                                  <p:stCondLst>
                                    <p:cond delay="0"/>
                                  </p:stCondLst>
                                  <p:iterate type="wd">
                                    <p:tmPct val="10000"/>
                                  </p:iterate>
                                  <p:childTnLst>
                                    <p:set>
                                      <p:cBhvr>
                                        <p:cTn id="45" dur="1" fill="hold">
                                          <p:stCondLst>
                                            <p:cond delay="0"/>
                                          </p:stCondLst>
                                        </p:cTn>
                                        <p:tgtEl>
                                          <p:spTgt spid="407555">
                                            <p:txEl>
                                              <p:pRg st="4" end="4"/>
                                            </p:txEl>
                                          </p:spTgt>
                                        </p:tgtEl>
                                        <p:attrNameLst>
                                          <p:attrName>style.visibility</p:attrName>
                                        </p:attrNameLst>
                                      </p:cBhvr>
                                      <p:to>
                                        <p:strVal val="visible"/>
                                      </p:to>
                                    </p:set>
                                    <p:anim calcmode="lin" valueType="num">
                                      <p:cBhvr>
                                        <p:cTn id="46" dur="500" fill="hold"/>
                                        <p:tgtEl>
                                          <p:spTgt spid="407555">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407555">
                                            <p:txEl>
                                              <p:pRg st="4" end="4"/>
                                            </p:txEl>
                                          </p:spTgt>
                                        </p:tgtEl>
                                        <p:attrNameLst>
                                          <p:attrName>ppt_y</p:attrName>
                                        </p:attrNameLst>
                                      </p:cBhvr>
                                      <p:tavLst>
                                        <p:tav tm="0">
                                          <p:val>
                                            <p:strVal val="#ppt_y"/>
                                          </p:val>
                                        </p:tav>
                                        <p:tav tm="100000">
                                          <p:val>
                                            <p:strVal val="#ppt_y"/>
                                          </p:val>
                                        </p:tav>
                                      </p:tavLst>
                                    </p:anim>
                                    <p:anim calcmode="lin" valueType="num">
                                      <p:cBhvr>
                                        <p:cTn id="48" dur="500" fill="hold"/>
                                        <p:tgtEl>
                                          <p:spTgt spid="407555">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407555">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407555">
                                            <p:txEl>
                                              <p:pRg st="4" end="4"/>
                                            </p:txEl>
                                          </p:spTgt>
                                        </p:tgtEl>
                                      </p:cBhvr>
                                    </p:animEffect>
                                  </p:childTnLst>
                                </p:cTn>
                              </p:par>
                            </p:childTnLst>
                          </p:cTn>
                        </p:par>
                        <p:par>
                          <p:cTn id="51" fill="hold">
                            <p:stCondLst>
                              <p:cond delay="5850"/>
                            </p:stCondLst>
                            <p:childTnLst>
                              <p:par>
                                <p:cTn id="52" presetID="41" presetClass="entr" presetSubtype="0" fill="hold" grpId="0" nodeType="afterEffect">
                                  <p:stCondLst>
                                    <p:cond delay="0"/>
                                  </p:stCondLst>
                                  <p:iterate type="wd">
                                    <p:tmPct val="10000"/>
                                  </p:iterate>
                                  <p:childTnLst>
                                    <p:set>
                                      <p:cBhvr>
                                        <p:cTn id="53" dur="1" fill="hold">
                                          <p:stCondLst>
                                            <p:cond delay="0"/>
                                          </p:stCondLst>
                                        </p:cTn>
                                        <p:tgtEl>
                                          <p:spTgt spid="407555">
                                            <p:txEl>
                                              <p:pRg st="5" end="5"/>
                                            </p:txEl>
                                          </p:spTgt>
                                        </p:tgtEl>
                                        <p:attrNameLst>
                                          <p:attrName>style.visibility</p:attrName>
                                        </p:attrNameLst>
                                      </p:cBhvr>
                                      <p:to>
                                        <p:strVal val="visible"/>
                                      </p:to>
                                    </p:set>
                                    <p:anim calcmode="lin" valueType="num">
                                      <p:cBhvr>
                                        <p:cTn id="54" dur="500" fill="hold"/>
                                        <p:tgtEl>
                                          <p:spTgt spid="407555">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5" dur="500" fill="hold"/>
                                        <p:tgtEl>
                                          <p:spTgt spid="407555">
                                            <p:txEl>
                                              <p:pRg st="5" end="5"/>
                                            </p:txEl>
                                          </p:spTgt>
                                        </p:tgtEl>
                                        <p:attrNameLst>
                                          <p:attrName>ppt_y</p:attrName>
                                        </p:attrNameLst>
                                      </p:cBhvr>
                                      <p:tavLst>
                                        <p:tav tm="0">
                                          <p:val>
                                            <p:strVal val="#ppt_y"/>
                                          </p:val>
                                        </p:tav>
                                        <p:tav tm="100000">
                                          <p:val>
                                            <p:strVal val="#ppt_y"/>
                                          </p:val>
                                        </p:tav>
                                      </p:tavLst>
                                    </p:anim>
                                    <p:anim calcmode="lin" valueType="num">
                                      <p:cBhvr>
                                        <p:cTn id="56" dur="500" fill="hold"/>
                                        <p:tgtEl>
                                          <p:spTgt spid="407555">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7" dur="500" fill="hold"/>
                                        <p:tgtEl>
                                          <p:spTgt spid="407555">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8" dur="500" tmFilter="0,0; .5, 1; 1, 1"/>
                                        <p:tgtEl>
                                          <p:spTgt spid="407555">
                                            <p:txEl>
                                              <p:pRg st="5" end="5"/>
                                            </p:txEl>
                                          </p:spTgt>
                                        </p:tgtEl>
                                      </p:cBhvr>
                                    </p:animEffect>
                                  </p:childTnLst>
                                </p:cTn>
                              </p:par>
                            </p:childTnLst>
                          </p:cTn>
                        </p:par>
                        <p:par>
                          <p:cTn id="59" fill="hold">
                            <p:stCondLst>
                              <p:cond delay="6800"/>
                            </p:stCondLst>
                            <p:childTnLst>
                              <p:par>
                                <p:cTn id="60" presetID="41" presetClass="entr" presetSubtype="0" fill="hold" grpId="0" nodeType="afterEffect">
                                  <p:stCondLst>
                                    <p:cond delay="0"/>
                                  </p:stCondLst>
                                  <p:iterate type="wd">
                                    <p:tmPct val="10000"/>
                                  </p:iterate>
                                  <p:childTnLst>
                                    <p:set>
                                      <p:cBhvr>
                                        <p:cTn id="61" dur="1" fill="hold">
                                          <p:stCondLst>
                                            <p:cond delay="0"/>
                                          </p:stCondLst>
                                        </p:cTn>
                                        <p:tgtEl>
                                          <p:spTgt spid="407555">
                                            <p:txEl>
                                              <p:pRg st="6" end="6"/>
                                            </p:txEl>
                                          </p:spTgt>
                                        </p:tgtEl>
                                        <p:attrNameLst>
                                          <p:attrName>style.visibility</p:attrName>
                                        </p:attrNameLst>
                                      </p:cBhvr>
                                      <p:to>
                                        <p:strVal val="visible"/>
                                      </p:to>
                                    </p:set>
                                    <p:anim calcmode="lin" valueType="num">
                                      <p:cBhvr>
                                        <p:cTn id="62" dur="500" fill="hold"/>
                                        <p:tgtEl>
                                          <p:spTgt spid="407555">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63" dur="500" fill="hold"/>
                                        <p:tgtEl>
                                          <p:spTgt spid="407555">
                                            <p:txEl>
                                              <p:pRg st="6" end="6"/>
                                            </p:txEl>
                                          </p:spTgt>
                                        </p:tgtEl>
                                        <p:attrNameLst>
                                          <p:attrName>ppt_y</p:attrName>
                                        </p:attrNameLst>
                                      </p:cBhvr>
                                      <p:tavLst>
                                        <p:tav tm="0">
                                          <p:val>
                                            <p:strVal val="#ppt_y"/>
                                          </p:val>
                                        </p:tav>
                                        <p:tav tm="100000">
                                          <p:val>
                                            <p:strVal val="#ppt_y"/>
                                          </p:val>
                                        </p:tav>
                                      </p:tavLst>
                                    </p:anim>
                                    <p:anim calcmode="lin" valueType="num">
                                      <p:cBhvr>
                                        <p:cTn id="64" dur="500" fill="hold"/>
                                        <p:tgtEl>
                                          <p:spTgt spid="407555">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5" dur="500" fill="hold"/>
                                        <p:tgtEl>
                                          <p:spTgt spid="407555">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6" dur="500" tmFilter="0,0; .5, 1; 1, 1"/>
                                        <p:tgtEl>
                                          <p:spTgt spid="4075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54" grpId="0"/>
      <p:bldP spid="40755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15228</TotalTime>
  <Words>574</Words>
  <Application>Microsoft Office PowerPoint</Application>
  <PresentationFormat>Presentación en pantalla (4:3)</PresentationFormat>
  <Paragraphs>134</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Office Theme</vt:lpstr>
      <vt:lpstr>Bienvenidos a:</vt:lpstr>
      <vt:lpstr>Unidad 11:  Objetivos</vt:lpstr>
      <vt:lpstr>Actividad grupal 11.1, ¿Es suficiente?</vt:lpstr>
      <vt:lpstr>¡Cosas!</vt:lpstr>
      <vt:lpstr>Actividad grupal 11.2</vt:lpstr>
      <vt:lpstr>Aguacates Bananas Carne de res magra Brócoli Arroz integral Repollitos de  Bruselas Melón Queso Pollo Huevos Aceite de semilla  de lino Leche Avena Naranjas Mantequilla de maní Arvejas Papas Sardinas Salmón Lechuga romana Espinaca Atún Pavo Yogur</vt:lpstr>
      <vt:lpstr>Alcohol Colorantes  artificiales Endulzantes  artificiales Bebidas  gaseosas Jarabe de maíz Glaseado Bebidas con  alto contenido  de azúcar Grasas  hidrogenadas Azúcar artificial Pan blanco Comer en  exceso</vt:lpstr>
      <vt:lpstr>• Obtener mejores calificaciones  • Participar más en clase  • Manejar problemas más    complejos </vt:lpstr>
      <vt:lpstr>Sugerencias de desayuno</vt:lpstr>
      <vt:lpstr>Actividad grupal 11.3, 3 cenas saludables</vt:lpstr>
      <vt:lpstr>Consejos útiles</vt:lpstr>
      <vt:lpstr>Actividad de repaso 11.4</vt:lpstr>
      <vt:lpstr>Actividad de repaso 11.4</vt:lpstr>
      <vt:lpstr>Conceptos familiares críticos:</vt:lpstr>
    </vt:vector>
  </TitlesOfParts>
  <Company>USCS International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Salsbury</dc:creator>
  <cp:lastModifiedBy>jlf</cp:lastModifiedBy>
  <cp:revision>230</cp:revision>
  <cp:lastPrinted>2009-02-18T20:38:01Z</cp:lastPrinted>
  <dcterms:created xsi:type="dcterms:W3CDTF">2001-12-30T20:57:11Z</dcterms:created>
  <dcterms:modified xsi:type="dcterms:W3CDTF">2012-09-03T14:42:26Z</dcterms:modified>
</cp:coreProperties>
</file>